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handoutMasterIdLst>
    <p:handoutMasterId r:id="rId16"/>
  </p:handoutMasterIdLst>
  <p:sldIdLst>
    <p:sldId id="256" r:id="rId2"/>
    <p:sldId id="257" r:id="rId3"/>
    <p:sldId id="260" r:id="rId4"/>
    <p:sldId id="259" r:id="rId5"/>
    <p:sldId id="262" r:id="rId6"/>
    <p:sldId id="263" r:id="rId7"/>
    <p:sldId id="264" r:id="rId8"/>
    <p:sldId id="265" r:id="rId9"/>
    <p:sldId id="258" r:id="rId10"/>
    <p:sldId id="261" r:id="rId11"/>
    <p:sldId id="268" r:id="rId12"/>
    <p:sldId id="266" r:id="rId13"/>
    <p:sldId id="267" r:id="rId14"/>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FF85"/>
    <a:srgbClr val="FFFE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Stijl, licht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Stijl, licht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5501" autoAdjust="0"/>
  </p:normalViewPr>
  <p:slideViewPr>
    <p:cSldViewPr snapToGrid="0">
      <p:cViewPr varScale="1">
        <p:scale>
          <a:sx n="49" d="100"/>
          <a:sy n="49" d="100"/>
        </p:scale>
        <p:origin x="36" y="9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hyperlink" Target="http://www.gamemania.eu/GMEU/index.htm" TargetMode="External"/><Relationship Id="rId2" Type="http://schemas.openxmlformats.org/officeDocument/2006/relationships/image" Target="../media/image2.png"/><Relationship Id="rId1" Type="http://schemas.openxmlformats.org/officeDocument/2006/relationships/hyperlink" Target="https://www.google.be/maps/place/Game+Mania/@50.8211852,3.2782508,17z/data=!3m1!4b1!4m2!3m1!1s0x47c33b17c6748969:0x853a6ea3cf8b520b" TargetMode="External"/></Relationships>
</file>

<file path=ppt/diagrams/_rels/data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png"/></Relationships>
</file>

<file path=ppt/diagrams/_rels/drawing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2FBA96-2714-453C-8207-745601668970}"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nl-BE"/>
        </a:p>
      </dgm:t>
    </dgm:pt>
    <dgm:pt modelId="{393FACBF-E1C3-4206-A348-0D8AC3B8CE1E}">
      <dgm:prSet phldrT="[Tekst]" custT="1"/>
      <dgm:spPr>
        <a:ln>
          <a:solidFill>
            <a:srgbClr val="7EFF85"/>
          </a:solidFill>
        </a:ln>
        <a:scene3d>
          <a:camera prst="orthographicFront"/>
          <a:lightRig rig="threePt" dir="t"/>
        </a:scene3d>
        <a:sp3d>
          <a:bevelT/>
        </a:sp3d>
      </dgm:spPr>
      <dgm:t>
        <a:bodyPr/>
        <a:lstStyle/>
        <a:p>
          <a:r>
            <a:rPr lang="nl-BE" sz="2000" dirty="0" smtClean="0">
              <a:latin typeface="Cooper Black" panose="0208090404030B020404" pitchFamily="18" charset="0"/>
            </a:rPr>
            <a:t>Kortrijk</a:t>
          </a:r>
          <a:endParaRPr lang="nl-BE" sz="9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ooper Black" panose="0208090404030B020404" pitchFamily="18" charset="0"/>
          </a:endParaRPr>
        </a:p>
      </dgm:t>
      <dgm:extLst>
        <a:ext uri="{E40237B7-FDA0-4F09-8148-C483321AD2D9}">
          <dgm14:cNvPr xmlns:dgm14="http://schemas.microsoft.com/office/drawing/2010/diagram" id="0" name="">
            <a:hlinkClick xmlns:r="http://schemas.openxmlformats.org/officeDocument/2006/relationships" r:id="rId1"/>
          </dgm14:cNvPr>
        </a:ext>
      </dgm:extLst>
    </dgm:pt>
    <dgm:pt modelId="{F797E113-C9B7-443B-A7C3-5599864F62CD}" type="parTrans" cxnId="{AECAF400-6387-4488-A3B9-74930BD39089}">
      <dgm:prSet/>
      <dgm:spPr>
        <a:ln>
          <a:solidFill>
            <a:srgbClr val="7EFF85"/>
          </a:solidFill>
        </a:ln>
      </dgm:spPr>
      <dgm:t>
        <a:bodyPr/>
        <a:lstStyle/>
        <a:p>
          <a:endParaRPr lang="nl-BE"/>
        </a:p>
      </dgm:t>
    </dgm:pt>
    <dgm:pt modelId="{8F27FDFC-D6CB-4C26-B9DE-4F713F101738}" type="sibTrans" cxnId="{AECAF400-6387-4488-A3B9-74930BD39089}">
      <dgm:prSet/>
      <dgm:spPr/>
      <dgm:t>
        <a:bodyPr/>
        <a:lstStyle/>
        <a:p>
          <a:endParaRPr lang="nl-BE"/>
        </a:p>
      </dgm:t>
    </dgm:pt>
    <dgm:pt modelId="{054B9B96-E53C-42A2-80E2-37598F57D1FD}">
      <dgm:prSet phldrT="[Tekst]" custT="1"/>
      <dgm:spPr>
        <a:ln>
          <a:solidFill>
            <a:srgbClr val="7EFF85"/>
          </a:solidFill>
        </a:ln>
        <a:scene3d>
          <a:camera prst="orthographicFront"/>
          <a:lightRig rig="threePt" dir="t"/>
        </a:scene3d>
        <a:sp3d>
          <a:bevelT/>
        </a:sp3d>
      </dgm:spPr>
      <dgm:t>
        <a:bodyPr/>
        <a:lstStyle/>
        <a:p>
          <a:r>
            <a:rPr lang="nl-BE" sz="1800" dirty="0" smtClean="0">
              <a:latin typeface="Cooper Black" panose="0208090404030B020404" pitchFamily="18" charset="0"/>
            </a:rPr>
            <a:t>Voordeel</a:t>
          </a:r>
          <a:endParaRPr lang="nl-BE" sz="15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ooper Black" panose="0208090404030B020404" pitchFamily="18" charset="0"/>
          </a:endParaRPr>
        </a:p>
      </dgm:t>
    </dgm:pt>
    <dgm:pt modelId="{48BE5D45-CA81-4925-9A7B-9BC0112D5F6D}" type="parTrans" cxnId="{710128D2-2419-4BB8-AABF-2608E3E18CDE}">
      <dgm:prSet/>
      <dgm:spPr>
        <a:ln>
          <a:solidFill>
            <a:srgbClr val="7EFF85"/>
          </a:solidFill>
        </a:ln>
      </dgm:spPr>
      <dgm:t>
        <a:bodyPr/>
        <a:lstStyle/>
        <a:p>
          <a:endParaRPr lang="nl-BE"/>
        </a:p>
      </dgm:t>
    </dgm:pt>
    <dgm:pt modelId="{C17F7D3D-C6A0-4004-B1A5-5AC3FE9788E1}" type="sibTrans" cxnId="{710128D2-2419-4BB8-AABF-2608E3E18CDE}">
      <dgm:prSet/>
      <dgm:spPr/>
      <dgm:t>
        <a:bodyPr/>
        <a:lstStyle/>
        <a:p>
          <a:endParaRPr lang="nl-BE"/>
        </a:p>
      </dgm:t>
    </dgm:pt>
    <dgm:pt modelId="{E34784CA-7041-4045-BD6C-326061F98DA2}">
      <dgm:prSet phldrT="[Tekst]" custT="1"/>
      <dgm:spPr>
        <a:ln>
          <a:solidFill>
            <a:srgbClr val="7EFF85"/>
          </a:solidFill>
        </a:ln>
        <a:scene3d>
          <a:camera prst="orthographicFront"/>
          <a:lightRig rig="threePt" dir="t"/>
        </a:scene3d>
        <a:sp3d>
          <a:bevelT/>
        </a:sp3d>
      </dgm:spPr>
      <dgm:t>
        <a:bodyPr/>
        <a:lstStyle/>
        <a:p>
          <a:r>
            <a:rPr lang="nl-BE" sz="1800" dirty="0" smtClean="0">
              <a:latin typeface="Cooper Black" panose="0208090404030B020404" pitchFamily="18" charset="0"/>
            </a:rPr>
            <a:t>Nadeel</a:t>
          </a:r>
          <a:endParaRPr lang="nl-BE" sz="2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ooper Black" panose="0208090404030B020404" pitchFamily="18" charset="0"/>
          </a:endParaRPr>
        </a:p>
      </dgm:t>
    </dgm:pt>
    <dgm:pt modelId="{089F04BF-6EB1-486A-A48C-E77EF4119BF0}" type="parTrans" cxnId="{03FA8718-3EBF-42F2-8494-DCF7A26939AA}">
      <dgm:prSet/>
      <dgm:spPr>
        <a:ln>
          <a:solidFill>
            <a:srgbClr val="7EFF85"/>
          </a:solidFill>
        </a:ln>
      </dgm:spPr>
      <dgm:t>
        <a:bodyPr/>
        <a:lstStyle/>
        <a:p>
          <a:endParaRPr lang="nl-BE"/>
        </a:p>
      </dgm:t>
    </dgm:pt>
    <dgm:pt modelId="{B6D781F2-1D9E-424C-A7EF-71B6BD83B62F}" type="sibTrans" cxnId="{03FA8718-3EBF-42F2-8494-DCF7A26939AA}">
      <dgm:prSet/>
      <dgm:spPr/>
      <dgm:t>
        <a:bodyPr/>
        <a:lstStyle/>
        <a:p>
          <a:endParaRPr lang="nl-BE"/>
        </a:p>
      </dgm:t>
    </dgm:pt>
    <dgm:pt modelId="{27A41007-1B7A-4DD3-9BE1-52FCA328FE4F}">
      <dgm:prSet custT="1"/>
      <dgm:spPr>
        <a:ln>
          <a:solidFill>
            <a:srgbClr val="7EFF85"/>
          </a:solidFill>
        </a:ln>
        <a:scene3d>
          <a:camera prst="orthographicFront"/>
          <a:lightRig rig="threePt" dir="t"/>
        </a:scene3d>
        <a:sp3d>
          <a:bevelT/>
        </a:sp3d>
      </dgm:spPr>
      <dgm:t>
        <a:bodyPr/>
        <a:lstStyle/>
        <a:p>
          <a:r>
            <a:rPr lang="nl-BE" sz="1600" dirty="0" smtClean="0">
              <a:latin typeface="Cooper Black" panose="0208090404030B020404" pitchFamily="18" charset="0"/>
            </a:rPr>
            <a:t>Persoonlijke</a:t>
          </a:r>
          <a:br>
            <a:rPr lang="nl-BE" sz="1600" dirty="0" smtClean="0">
              <a:latin typeface="Cooper Black" panose="0208090404030B020404" pitchFamily="18" charset="0"/>
            </a:rPr>
          </a:br>
          <a:r>
            <a:rPr lang="nl-BE" sz="1600" dirty="0" smtClean="0">
              <a:latin typeface="Cooper Black" panose="0208090404030B020404" pitchFamily="18" charset="0"/>
            </a:rPr>
            <a:t>ervaring</a:t>
          </a:r>
          <a:endParaRPr lang="nl-BE" sz="1600" dirty="0">
            <a:latin typeface="Cooper Black" panose="0208090404030B020404" pitchFamily="18" charset="0"/>
          </a:endParaRPr>
        </a:p>
      </dgm:t>
    </dgm:pt>
    <dgm:pt modelId="{9A03FE9B-31D2-4A4A-A051-617C12E9AC31}" type="parTrans" cxnId="{96E8A666-7698-4FF9-B473-CE89D9A76342}">
      <dgm:prSet/>
      <dgm:spPr>
        <a:ln>
          <a:solidFill>
            <a:srgbClr val="7EFF85"/>
          </a:solidFill>
        </a:ln>
      </dgm:spPr>
      <dgm:t>
        <a:bodyPr/>
        <a:lstStyle/>
        <a:p>
          <a:endParaRPr lang="nl-BE"/>
        </a:p>
      </dgm:t>
    </dgm:pt>
    <dgm:pt modelId="{1C79D938-174F-40C6-9E59-9BD3B6CFA069}" type="sibTrans" cxnId="{96E8A666-7698-4FF9-B473-CE89D9A76342}">
      <dgm:prSet/>
      <dgm:spPr/>
      <dgm:t>
        <a:bodyPr/>
        <a:lstStyle/>
        <a:p>
          <a:endParaRPr lang="nl-BE"/>
        </a:p>
      </dgm:t>
    </dgm:pt>
    <dgm:pt modelId="{9EA1BA70-21B6-43BE-B97B-C779E4E43D3E}">
      <dgm:prSet/>
      <dgm:spPr>
        <a:ln>
          <a:solidFill>
            <a:srgbClr val="7EFF85"/>
          </a:solidFill>
        </a:ln>
        <a:scene3d>
          <a:camera prst="orthographicFront"/>
          <a:lightRig rig="threePt" dir="t"/>
        </a:scene3d>
        <a:sp3d>
          <a:bevelT/>
        </a:sp3d>
      </dgm:spPr>
      <dgm:t>
        <a:bodyPr/>
        <a:lstStyle/>
        <a:p>
          <a:r>
            <a:rPr lang="nl-BE" dirty="0" smtClean="0">
              <a:latin typeface="Cooper Black" panose="0208090404030B020404" pitchFamily="18" charset="0"/>
            </a:rPr>
            <a:t>Game &amp; multimedia</a:t>
          </a:r>
          <a:endParaRPr lang="nl-BE" dirty="0">
            <a:latin typeface="Cooper Black" panose="0208090404030B020404" pitchFamily="18" charset="0"/>
          </a:endParaRPr>
        </a:p>
      </dgm:t>
    </dgm:pt>
    <dgm:pt modelId="{6B6987C6-71BC-4A1F-83BB-C41A1A6FCA01}" type="parTrans" cxnId="{041133C6-481F-4107-98AD-C8EA351039BA}">
      <dgm:prSet/>
      <dgm:spPr>
        <a:ln>
          <a:solidFill>
            <a:srgbClr val="7EFF85"/>
          </a:solidFill>
        </a:ln>
      </dgm:spPr>
      <dgm:t>
        <a:bodyPr/>
        <a:lstStyle/>
        <a:p>
          <a:endParaRPr lang="nl-BE"/>
        </a:p>
      </dgm:t>
    </dgm:pt>
    <dgm:pt modelId="{666E880D-35EE-4F7D-A85A-A030D8D457BA}" type="sibTrans" cxnId="{041133C6-481F-4107-98AD-C8EA351039BA}">
      <dgm:prSet/>
      <dgm:spPr/>
      <dgm:t>
        <a:bodyPr/>
        <a:lstStyle/>
        <a:p>
          <a:endParaRPr lang="nl-BE"/>
        </a:p>
      </dgm:t>
    </dgm:pt>
    <dgm:pt modelId="{BD6484DF-EB4A-4B9C-A675-C52BF6A46B8A}" type="pres">
      <dgm:prSet presAssocID="{C02FBA96-2714-453C-8207-745601668970}" presName="composite" presStyleCnt="0">
        <dgm:presLayoutVars>
          <dgm:chMax val="5"/>
          <dgm:dir/>
          <dgm:animLvl val="ctr"/>
          <dgm:resizeHandles val="exact"/>
        </dgm:presLayoutVars>
      </dgm:prSet>
      <dgm:spPr/>
      <dgm:t>
        <a:bodyPr/>
        <a:lstStyle/>
        <a:p>
          <a:endParaRPr lang="nl-BE"/>
        </a:p>
      </dgm:t>
    </dgm:pt>
    <dgm:pt modelId="{A9A3C519-A1BE-4E89-BDDD-860A8FD9979C}" type="pres">
      <dgm:prSet presAssocID="{C02FBA96-2714-453C-8207-745601668970}" presName="cycle" presStyleCnt="0"/>
      <dgm:spPr/>
    </dgm:pt>
    <dgm:pt modelId="{7D0C3D49-4FB1-4D61-B8DC-AC5E34742EA2}" type="pres">
      <dgm:prSet presAssocID="{C02FBA96-2714-453C-8207-745601668970}" presName="centerShape" presStyleCnt="0"/>
      <dgm:spPr/>
    </dgm:pt>
    <dgm:pt modelId="{50205B67-BAD8-4610-A1CE-AE7FBD0E13BF}" type="pres">
      <dgm:prSet presAssocID="{C02FBA96-2714-453C-8207-745601668970}" presName="connSite" presStyleLbl="node1" presStyleIdx="0" presStyleCnt="6"/>
      <dgm:spPr/>
    </dgm:pt>
    <dgm:pt modelId="{D96A29FB-F62D-4993-9810-7960239E88E1}" type="pres">
      <dgm:prSet presAssocID="{C02FBA96-2714-453C-8207-745601668970}" presName="visible" presStyleLbl="node1" presStyleIdx="0" presStyleCnt="6" custScaleX="146132" custScaleY="150536" custLinFactNeighborX="-2716" custLinFactNeighborY="-13309"/>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5973" t="18244" r="-21853" b="23766"/>
          </a:stretch>
        </a:blipFill>
        <a:ln w="76200">
          <a:solidFill>
            <a:srgbClr val="7EFF85"/>
          </a:solidFill>
        </a:ln>
        <a:scene3d>
          <a:camera prst="orthographicFront"/>
          <a:lightRig rig="threePt" dir="t"/>
        </a:scene3d>
        <a:sp3d>
          <a:bevelT/>
        </a:sp3d>
      </dgm:spPr>
      <dgm:extLst>
        <a:ext uri="{E40237B7-FDA0-4F09-8148-C483321AD2D9}">
          <dgm14:cNvPr xmlns:dgm14="http://schemas.microsoft.com/office/drawing/2010/diagram" id="0" name="">
            <a:hlinkClick xmlns:r="http://schemas.openxmlformats.org/officeDocument/2006/relationships" r:id="rId3"/>
          </dgm14:cNvPr>
        </a:ext>
      </dgm:extLst>
    </dgm:pt>
    <dgm:pt modelId="{C3528E33-C908-4736-AFFD-C1804F873546}" type="pres">
      <dgm:prSet presAssocID="{F797E113-C9B7-443B-A7C3-5599864F62CD}" presName="Name25" presStyleLbl="parChTrans1D1" presStyleIdx="0" presStyleCnt="5"/>
      <dgm:spPr/>
      <dgm:t>
        <a:bodyPr/>
        <a:lstStyle/>
        <a:p>
          <a:endParaRPr lang="nl-BE"/>
        </a:p>
      </dgm:t>
    </dgm:pt>
    <dgm:pt modelId="{29AFA642-1B66-4F27-9C16-40AF74EFEFC3}" type="pres">
      <dgm:prSet presAssocID="{393FACBF-E1C3-4206-A348-0D8AC3B8CE1E}" presName="node" presStyleCnt="0"/>
      <dgm:spPr/>
    </dgm:pt>
    <dgm:pt modelId="{CDB2AACE-3125-4DE0-A4AC-44078562C0FF}" type="pres">
      <dgm:prSet presAssocID="{393FACBF-E1C3-4206-A348-0D8AC3B8CE1E}" presName="parentNode" presStyleLbl="node1" presStyleIdx="1" presStyleCnt="6" custScaleX="163290" custScaleY="169355" custLinFactX="-153362" custLinFactNeighborX="-200000" custLinFactNeighborY="51448">
        <dgm:presLayoutVars>
          <dgm:chMax val="1"/>
          <dgm:bulletEnabled val="1"/>
        </dgm:presLayoutVars>
      </dgm:prSet>
      <dgm:spPr/>
      <dgm:t>
        <a:bodyPr/>
        <a:lstStyle/>
        <a:p>
          <a:endParaRPr lang="nl-BE"/>
        </a:p>
      </dgm:t>
    </dgm:pt>
    <dgm:pt modelId="{73C79303-6A8A-44DB-BA41-01C6AC8BA428}" type="pres">
      <dgm:prSet presAssocID="{393FACBF-E1C3-4206-A348-0D8AC3B8CE1E}" presName="childNode" presStyleLbl="revTx" presStyleIdx="0" presStyleCnt="0">
        <dgm:presLayoutVars>
          <dgm:bulletEnabled val="1"/>
        </dgm:presLayoutVars>
      </dgm:prSet>
      <dgm:spPr/>
      <dgm:t>
        <a:bodyPr/>
        <a:lstStyle/>
        <a:p>
          <a:endParaRPr lang="nl-BE"/>
        </a:p>
      </dgm:t>
    </dgm:pt>
    <dgm:pt modelId="{1343E2B2-1DD2-470D-8E81-AC84FDBBB55C}" type="pres">
      <dgm:prSet presAssocID="{48BE5D45-CA81-4925-9A7B-9BC0112D5F6D}" presName="Name25" presStyleLbl="parChTrans1D1" presStyleIdx="1" presStyleCnt="5"/>
      <dgm:spPr/>
      <dgm:t>
        <a:bodyPr/>
        <a:lstStyle/>
        <a:p>
          <a:endParaRPr lang="nl-BE"/>
        </a:p>
      </dgm:t>
    </dgm:pt>
    <dgm:pt modelId="{D9C8B469-71C5-422A-AA38-05200FA7E740}" type="pres">
      <dgm:prSet presAssocID="{054B9B96-E53C-42A2-80E2-37598F57D1FD}" presName="node" presStyleCnt="0"/>
      <dgm:spPr/>
    </dgm:pt>
    <dgm:pt modelId="{323B33EF-AC93-4B2E-883A-CFAE92DD83AD}" type="pres">
      <dgm:prSet presAssocID="{054B9B96-E53C-42A2-80E2-37598F57D1FD}" presName="parentNode" presStyleLbl="node1" presStyleIdx="2" presStyleCnt="6" custScaleX="135559" custScaleY="140123" custLinFactX="-200000" custLinFactY="17245" custLinFactNeighborX="-265713" custLinFactNeighborY="100000">
        <dgm:presLayoutVars>
          <dgm:chMax val="1"/>
          <dgm:bulletEnabled val="1"/>
        </dgm:presLayoutVars>
      </dgm:prSet>
      <dgm:spPr/>
      <dgm:t>
        <a:bodyPr/>
        <a:lstStyle/>
        <a:p>
          <a:endParaRPr lang="nl-BE"/>
        </a:p>
      </dgm:t>
    </dgm:pt>
    <dgm:pt modelId="{7783BBEB-C975-4CEB-A797-F22A1FC09635}" type="pres">
      <dgm:prSet presAssocID="{054B9B96-E53C-42A2-80E2-37598F57D1FD}" presName="childNode" presStyleLbl="revTx" presStyleIdx="0" presStyleCnt="0">
        <dgm:presLayoutVars>
          <dgm:bulletEnabled val="1"/>
        </dgm:presLayoutVars>
      </dgm:prSet>
      <dgm:spPr/>
      <dgm:t>
        <a:bodyPr/>
        <a:lstStyle/>
        <a:p>
          <a:endParaRPr lang="nl-BE"/>
        </a:p>
      </dgm:t>
    </dgm:pt>
    <dgm:pt modelId="{904A21C2-A38C-40A5-90F0-585D619199E8}" type="pres">
      <dgm:prSet presAssocID="{089F04BF-6EB1-486A-A48C-E77EF4119BF0}" presName="Name25" presStyleLbl="parChTrans1D1" presStyleIdx="2" presStyleCnt="5"/>
      <dgm:spPr/>
      <dgm:t>
        <a:bodyPr/>
        <a:lstStyle/>
        <a:p>
          <a:endParaRPr lang="nl-BE"/>
        </a:p>
      </dgm:t>
    </dgm:pt>
    <dgm:pt modelId="{96D5B6B2-0677-4439-8910-A18FBA089706}" type="pres">
      <dgm:prSet presAssocID="{E34784CA-7041-4045-BD6C-326061F98DA2}" presName="node" presStyleCnt="0"/>
      <dgm:spPr/>
    </dgm:pt>
    <dgm:pt modelId="{F1B7267B-074A-4458-9585-2AE520B1B738}" type="pres">
      <dgm:prSet presAssocID="{E34784CA-7041-4045-BD6C-326061F98DA2}" presName="parentNode" presStyleLbl="node1" presStyleIdx="3" presStyleCnt="6" custScaleX="135658" custScaleY="140095" custLinFactX="-200000" custLinFactY="78324" custLinFactNeighborX="-287006" custLinFactNeighborY="100000">
        <dgm:presLayoutVars>
          <dgm:chMax val="1"/>
          <dgm:bulletEnabled val="1"/>
        </dgm:presLayoutVars>
      </dgm:prSet>
      <dgm:spPr/>
      <dgm:t>
        <a:bodyPr/>
        <a:lstStyle/>
        <a:p>
          <a:endParaRPr lang="nl-BE"/>
        </a:p>
      </dgm:t>
    </dgm:pt>
    <dgm:pt modelId="{4D3AF7BB-5F3F-4CD8-9186-59109BA00588}" type="pres">
      <dgm:prSet presAssocID="{E34784CA-7041-4045-BD6C-326061F98DA2}" presName="childNode" presStyleLbl="revTx" presStyleIdx="0" presStyleCnt="0">
        <dgm:presLayoutVars>
          <dgm:bulletEnabled val="1"/>
        </dgm:presLayoutVars>
      </dgm:prSet>
      <dgm:spPr/>
      <dgm:t>
        <a:bodyPr/>
        <a:lstStyle/>
        <a:p>
          <a:endParaRPr lang="nl-BE"/>
        </a:p>
      </dgm:t>
    </dgm:pt>
    <dgm:pt modelId="{2F0E27BA-237D-484A-BBBB-A02455C68721}" type="pres">
      <dgm:prSet presAssocID="{9A03FE9B-31D2-4A4A-A051-617C12E9AC31}" presName="Name25" presStyleLbl="parChTrans1D1" presStyleIdx="3" presStyleCnt="5"/>
      <dgm:spPr/>
      <dgm:t>
        <a:bodyPr/>
        <a:lstStyle/>
        <a:p>
          <a:endParaRPr lang="nl-BE"/>
        </a:p>
      </dgm:t>
    </dgm:pt>
    <dgm:pt modelId="{B442D7E9-26FF-45F9-8B29-EFF9DB9FD688}" type="pres">
      <dgm:prSet presAssocID="{27A41007-1B7A-4DD3-9BE1-52FCA328FE4F}" presName="node" presStyleCnt="0"/>
      <dgm:spPr/>
    </dgm:pt>
    <dgm:pt modelId="{B0E2C6D2-CA5F-40CD-ACCB-C9367A9C630E}" type="pres">
      <dgm:prSet presAssocID="{27A41007-1B7A-4DD3-9BE1-52FCA328FE4F}" presName="parentNode" presStyleLbl="node1" presStyleIdx="4" presStyleCnt="6" custScaleX="167732" custScaleY="170141" custLinFactY="-148034" custLinFactNeighborX="-24141" custLinFactNeighborY="-200000">
        <dgm:presLayoutVars>
          <dgm:chMax val="1"/>
          <dgm:bulletEnabled val="1"/>
        </dgm:presLayoutVars>
      </dgm:prSet>
      <dgm:spPr/>
      <dgm:t>
        <a:bodyPr/>
        <a:lstStyle/>
        <a:p>
          <a:endParaRPr lang="nl-BE"/>
        </a:p>
      </dgm:t>
    </dgm:pt>
    <dgm:pt modelId="{52D52F08-A681-4997-8024-2F7C5B269463}" type="pres">
      <dgm:prSet presAssocID="{27A41007-1B7A-4DD3-9BE1-52FCA328FE4F}" presName="childNode" presStyleLbl="revTx" presStyleIdx="0" presStyleCnt="0">
        <dgm:presLayoutVars>
          <dgm:bulletEnabled val="1"/>
        </dgm:presLayoutVars>
      </dgm:prSet>
      <dgm:spPr/>
      <dgm:t>
        <a:bodyPr/>
        <a:lstStyle/>
        <a:p>
          <a:endParaRPr lang="nl-BE"/>
        </a:p>
      </dgm:t>
    </dgm:pt>
    <dgm:pt modelId="{6AB42B33-994E-4C66-949D-E00A390CAF7A}" type="pres">
      <dgm:prSet presAssocID="{6B6987C6-71BC-4A1F-83BB-C41A1A6FCA01}" presName="Name25" presStyleLbl="parChTrans1D1" presStyleIdx="4" presStyleCnt="5"/>
      <dgm:spPr/>
      <dgm:t>
        <a:bodyPr/>
        <a:lstStyle/>
        <a:p>
          <a:endParaRPr lang="nl-BE"/>
        </a:p>
      </dgm:t>
    </dgm:pt>
    <dgm:pt modelId="{7566A40D-DA7B-4A8F-BAD4-31501AC3548D}" type="pres">
      <dgm:prSet presAssocID="{9EA1BA70-21B6-43BE-B97B-C779E4E43D3E}" presName="node" presStyleCnt="0"/>
      <dgm:spPr/>
    </dgm:pt>
    <dgm:pt modelId="{F2149DD4-D9D1-4EEB-B71D-58BC3A8B5D98}" type="pres">
      <dgm:prSet presAssocID="{9EA1BA70-21B6-43BE-B97B-C779E4E43D3E}" presName="parentNode" presStyleLbl="node1" presStyleIdx="5" presStyleCnt="6" custScaleX="197741" custScaleY="201920" custLinFactX="45975" custLinFactY="-100000" custLinFactNeighborX="100000" custLinFactNeighborY="-127175">
        <dgm:presLayoutVars>
          <dgm:chMax val="1"/>
          <dgm:bulletEnabled val="1"/>
        </dgm:presLayoutVars>
      </dgm:prSet>
      <dgm:spPr/>
      <dgm:t>
        <a:bodyPr/>
        <a:lstStyle/>
        <a:p>
          <a:endParaRPr lang="nl-BE"/>
        </a:p>
      </dgm:t>
    </dgm:pt>
    <dgm:pt modelId="{0ADA30F8-ED89-46E9-851B-112237B79B86}" type="pres">
      <dgm:prSet presAssocID="{9EA1BA70-21B6-43BE-B97B-C779E4E43D3E}" presName="childNode" presStyleLbl="revTx" presStyleIdx="0" presStyleCnt="0">
        <dgm:presLayoutVars>
          <dgm:bulletEnabled val="1"/>
        </dgm:presLayoutVars>
      </dgm:prSet>
      <dgm:spPr/>
      <dgm:t>
        <a:bodyPr/>
        <a:lstStyle/>
        <a:p>
          <a:endParaRPr lang="nl-BE"/>
        </a:p>
      </dgm:t>
    </dgm:pt>
  </dgm:ptLst>
  <dgm:cxnLst>
    <dgm:cxn modelId="{D7F05D83-7D2B-4580-899A-B65B8AFCE861}" type="presOf" srcId="{9EA1BA70-21B6-43BE-B97B-C779E4E43D3E}" destId="{F2149DD4-D9D1-4EEB-B71D-58BC3A8B5D98}" srcOrd="0" destOrd="0" presId="urn:microsoft.com/office/officeart/2005/8/layout/radial2"/>
    <dgm:cxn modelId="{AECAF400-6387-4488-A3B9-74930BD39089}" srcId="{C02FBA96-2714-453C-8207-745601668970}" destId="{393FACBF-E1C3-4206-A348-0D8AC3B8CE1E}" srcOrd="0" destOrd="0" parTransId="{F797E113-C9B7-443B-A7C3-5599864F62CD}" sibTransId="{8F27FDFC-D6CB-4C26-B9DE-4F713F101738}"/>
    <dgm:cxn modelId="{041133C6-481F-4107-98AD-C8EA351039BA}" srcId="{C02FBA96-2714-453C-8207-745601668970}" destId="{9EA1BA70-21B6-43BE-B97B-C779E4E43D3E}" srcOrd="4" destOrd="0" parTransId="{6B6987C6-71BC-4A1F-83BB-C41A1A6FCA01}" sibTransId="{666E880D-35EE-4F7D-A85A-A030D8D457BA}"/>
    <dgm:cxn modelId="{710128D2-2419-4BB8-AABF-2608E3E18CDE}" srcId="{C02FBA96-2714-453C-8207-745601668970}" destId="{054B9B96-E53C-42A2-80E2-37598F57D1FD}" srcOrd="1" destOrd="0" parTransId="{48BE5D45-CA81-4925-9A7B-9BC0112D5F6D}" sibTransId="{C17F7D3D-C6A0-4004-B1A5-5AC3FE9788E1}"/>
    <dgm:cxn modelId="{9178FFFD-BF95-4429-909E-71B1192EC54B}" type="presOf" srcId="{6B6987C6-71BC-4A1F-83BB-C41A1A6FCA01}" destId="{6AB42B33-994E-4C66-949D-E00A390CAF7A}" srcOrd="0" destOrd="0" presId="urn:microsoft.com/office/officeart/2005/8/layout/radial2"/>
    <dgm:cxn modelId="{96E8A666-7698-4FF9-B473-CE89D9A76342}" srcId="{C02FBA96-2714-453C-8207-745601668970}" destId="{27A41007-1B7A-4DD3-9BE1-52FCA328FE4F}" srcOrd="3" destOrd="0" parTransId="{9A03FE9B-31D2-4A4A-A051-617C12E9AC31}" sibTransId="{1C79D938-174F-40C6-9E59-9BD3B6CFA069}"/>
    <dgm:cxn modelId="{222954CD-E93F-4CE2-AB59-578F5D87880D}" type="presOf" srcId="{054B9B96-E53C-42A2-80E2-37598F57D1FD}" destId="{323B33EF-AC93-4B2E-883A-CFAE92DD83AD}" srcOrd="0" destOrd="0" presId="urn:microsoft.com/office/officeart/2005/8/layout/radial2"/>
    <dgm:cxn modelId="{C2DDF360-01F5-4FFB-919A-87BA5782E77D}" type="presOf" srcId="{393FACBF-E1C3-4206-A348-0D8AC3B8CE1E}" destId="{CDB2AACE-3125-4DE0-A4AC-44078562C0FF}" srcOrd="0" destOrd="0" presId="urn:microsoft.com/office/officeart/2005/8/layout/radial2"/>
    <dgm:cxn modelId="{3450CB30-818D-4154-AE34-379759D80BC9}" type="presOf" srcId="{E34784CA-7041-4045-BD6C-326061F98DA2}" destId="{F1B7267B-074A-4458-9585-2AE520B1B738}" srcOrd="0" destOrd="0" presId="urn:microsoft.com/office/officeart/2005/8/layout/radial2"/>
    <dgm:cxn modelId="{A784B141-49DC-4972-8DCE-A69A88E6BA37}" type="presOf" srcId="{48BE5D45-CA81-4925-9A7B-9BC0112D5F6D}" destId="{1343E2B2-1DD2-470D-8E81-AC84FDBBB55C}" srcOrd="0" destOrd="0" presId="urn:microsoft.com/office/officeart/2005/8/layout/radial2"/>
    <dgm:cxn modelId="{71739C5B-4141-4635-B439-A83E4B703137}" type="presOf" srcId="{F797E113-C9B7-443B-A7C3-5599864F62CD}" destId="{C3528E33-C908-4736-AFFD-C1804F873546}" srcOrd="0" destOrd="0" presId="urn:microsoft.com/office/officeart/2005/8/layout/radial2"/>
    <dgm:cxn modelId="{96BE26F1-0443-499A-B535-A7642C621D5D}" type="presOf" srcId="{27A41007-1B7A-4DD3-9BE1-52FCA328FE4F}" destId="{B0E2C6D2-CA5F-40CD-ACCB-C9367A9C630E}" srcOrd="0" destOrd="0" presId="urn:microsoft.com/office/officeart/2005/8/layout/radial2"/>
    <dgm:cxn modelId="{F4B8DDB5-6B6E-46D3-960B-F25B5280F050}" type="presOf" srcId="{C02FBA96-2714-453C-8207-745601668970}" destId="{BD6484DF-EB4A-4B9C-A675-C52BF6A46B8A}" srcOrd="0" destOrd="0" presId="urn:microsoft.com/office/officeart/2005/8/layout/radial2"/>
    <dgm:cxn modelId="{02638BEA-7285-4518-BF60-B04EFBFF6175}" type="presOf" srcId="{9A03FE9B-31D2-4A4A-A051-617C12E9AC31}" destId="{2F0E27BA-237D-484A-BBBB-A02455C68721}" srcOrd="0" destOrd="0" presId="urn:microsoft.com/office/officeart/2005/8/layout/radial2"/>
    <dgm:cxn modelId="{91531F9D-2E2B-4054-B9B4-8653BBEE2D7C}" type="presOf" srcId="{089F04BF-6EB1-486A-A48C-E77EF4119BF0}" destId="{904A21C2-A38C-40A5-90F0-585D619199E8}" srcOrd="0" destOrd="0" presId="urn:microsoft.com/office/officeart/2005/8/layout/radial2"/>
    <dgm:cxn modelId="{03FA8718-3EBF-42F2-8494-DCF7A26939AA}" srcId="{C02FBA96-2714-453C-8207-745601668970}" destId="{E34784CA-7041-4045-BD6C-326061F98DA2}" srcOrd="2" destOrd="0" parTransId="{089F04BF-6EB1-486A-A48C-E77EF4119BF0}" sibTransId="{B6D781F2-1D9E-424C-A7EF-71B6BD83B62F}"/>
    <dgm:cxn modelId="{E79F7DCD-DAD4-48F8-B74C-4A9C2628B2BD}" type="presParOf" srcId="{BD6484DF-EB4A-4B9C-A675-C52BF6A46B8A}" destId="{A9A3C519-A1BE-4E89-BDDD-860A8FD9979C}" srcOrd="0" destOrd="0" presId="urn:microsoft.com/office/officeart/2005/8/layout/radial2"/>
    <dgm:cxn modelId="{24C9332C-27D0-4BD3-A82A-3C454DF82E98}" type="presParOf" srcId="{A9A3C519-A1BE-4E89-BDDD-860A8FD9979C}" destId="{7D0C3D49-4FB1-4D61-B8DC-AC5E34742EA2}" srcOrd="0" destOrd="0" presId="urn:microsoft.com/office/officeart/2005/8/layout/radial2"/>
    <dgm:cxn modelId="{F02161EE-B597-4B32-833D-4714F7B6AE47}" type="presParOf" srcId="{7D0C3D49-4FB1-4D61-B8DC-AC5E34742EA2}" destId="{50205B67-BAD8-4610-A1CE-AE7FBD0E13BF}" srcOrd="0" destOrd="0" presId="urn:microsoft.com/office/officeart/2005/8/layout/radial2"/>
    <dgm:cxn modelId="{F9DEC87B-F6C7-4694-ABE6-E877BE3BA49A}" type="presParOf" srcId="{7D0C3D49-4FB1-4D61-B8DC-AC5E34742EA2}" destId="{D96A29FB-F62D-4993-9810-7960239E88E1}" srcOrd="1" destOrd="0" presId="urn:microsoft.com/office/officeart/2005/8/layout/radial2"/>
    <dgm:cxn modelId="{7493AE07-B492-4643-8635-EBBB705575ED}" type="presParOf" srcId="{A9A3C519-A1BE-4E89-BDDD-860A8FD9979C}" destId="{C3528E33-C908-4736-AFFD-C1804F873546}" srcOrd="1" destOrd="0" presId="urn:microsoft.com/office/officeart/2005/8/layout/radial2"/>
    <dgm:cxn modelId="{E0738CC1-511C-404E-87A3-C7B4D4AC5A99}" type="presParOf" srcId="{A9A3C519-A1BE-4E89-BDDD-860A8FD9979C}" destId="{29AFA642-1B66-4F27-9C16-40AF74EFEFC3}" srcOrd="2" destOrd="0" presId="urn:microsoft.com/office/officeart/2005/8/layout/radial2"/>
    <dgm:cxn modelId="{8A8452F7-0C54-4417-9A06-5073BFC9B13D}" type="presParOf" srcId="{29AFA642-1B66-4F27-9C16-40AF74EFEFC3}" destId="{CDB2AACE-3125-4DE0-A4AC-44078562C0FF}" srcOrd="0" destOrd="0" presId="urn:microsoft.com/office/officeart/2005/8/layout/radial2"/>
    <dgm:cxn modelId="{1737B324-8275-4179-B676-13D3510CC8BA}" type="presParOf" srcId="{29AFA642-1B66-4F27-9C16-40AF74EFEFC3}" destId="{73C79303-6A8A-44DB-BA41-01C6AC8BA428}" srcOrd="1" destOrd="0" presId="urn:microsoft.com/office/officeart/2005/8/layout/radial2"/>
    <dgm:cxn modelId="{97C7CD70-3907-4122-B47E-E69065E7E4AF}" type="presParOf" srcId="{A9A3C519-A1BE-4E89-BDDD-860A8FD9979C}" destId="{1343E2B2-1DD2-470D-8E81-AC84FDBBB55C}" srcOrd="3" destOrd="0" presId="urn:microsoft.com/office/officeart/2005/8/layout/radial2"/>
    <dgm:cxn modelId="{DC5818B4-1219-4B8B-A7F6-1BB5596A3879}" type="presParOf" srcId="{A9A3C519-A1BE-4E89-BDDD-860A8FD9979C}" destId="{D9C8B469-71C5-422A-AA38-05200FA7E740}" srcOrd="4" destOrd="0" presId="urn:microsoft.com/office/officeart/2005/8/layout/radial2"/>
    <dgm:cxn modelId="{3B890FF6-9EC8-4058-9052-4BE55D2F2B78}" type="presParOf" srcId="{D9C8B469-71C5-422A-AA38-05200FA7E740}" destId="{323B33EF-AC93-4B2E-883A-CFAE92DD83AD}" srcOrd="0" destOrd="0" presId="urn:microsoft.com/office/officeart/2005/8/layout/radial2"/>
    <dgm:cxn modelId="{8E9F72E6-37FC-4DBB-90CB-AD00FED540D6}" type="presParOf" srcId="{D9C8B469-71C5-422A-AA38-05200FA7E740}" destId="{7783BBEB-C975-4CEB-A797-F22A1FC09635}" srcOrd="1" destOrd="0" presId="urn:microsoft.com/office/officeart/2005/8/layout/radial2"/>
    <dgm:cxn modelId="{13FD3713-8FB5-4D6A-A8E0-B9E27ACEE228}" type="presParOf" srcId="{A9A3C519-A1BE-4E89-BDDD-860A8FD9979C}" destId="{904A21C2-A38C-40A5-90F0-585D619199E8}" srcOrd="5" destOrd="0" presId="urn:microsoft.com/office/officeart/2005/8/layout/radial2"/>
    <dgm:cxn modelId="{DF3A43B0-F81F-48A1-B862-07557EA0CA17}" type="presParOf" srcId="{A9A3C519-A1BE-4E89-BDDD-860A8FD9979C}" destId="{96D5B6B2-0677-4439-8910-A18FBA089706}" srcOrd="6" destOrd="0" presId="urn:microsoft.com/office/officeart/2005/8/layout/radial2"/>
    <dgm:cxn modelId="{8ACA6292-CAEB-467A-89A5-FB71AA5F2C9F}" type="presParOf" srcId="{96D5B6B2-0677-4439-8910-A18FBA089706}" destId="{F1B7267B-074A-4458-9585-2AE520B1B738}" srcOrd="0" destOrd="0" presId="urn:microsoft.com/office/officeart/2005/8/layout/radial2"/>
    <dgm:cxn modelId="{7B8AC81F-1998-4545-B90E-CA12FF058CE0}" type="presParOf" srcId="{96D5B6B2-0677-4439-8910-A18FBA089706}" destId="{4D3AF7BB-5F3F-4CD8-9186-59109BA00588}" srcOrd="1" destOrd="0" presId="urn:microsoft.com/office/officeart/2005/8/layout/radial2"/>
    <dgm:cxn modelId="{5E09B4FA-8D8E-480A-B45F-80198478AEA4}" type="presParOf" srcId="{A9A3C519-A1BE-4E89-BDDD-860A8FD9979C}" destId="{2F0E27BA-237D-484A-BBBB-A02455C68721}" srcOrd="7" destOrd="0" presId="urn:microsoft.com/office/officeart/2005/8/layout/radial2"/>
    <dgm:cxn modelId="{AC1C5693-10C0-4DFA-8754-942481AFA6CE}" type="presParOf" srcId="{A9A3C519-A1BE-4E89-BDDD-860A8FD9979C}" destId="{B442D7E9-26FF-45F9-8B29-EFF9DB9FD688}" srcOrd="8" destOrd="0" presId="urn:microsoft.com/office/officeart/2005/8/layout/radial2"/>
    <dgm:cxn modelId="{97E4CF39-DEEC-4ECD-911F-269FA83A7EDB}" type="presParOf" srcId="{B442D7E9-26FF-45F9-8B29-EFF9DB9FD688}" destId="{B0E2C6D2-CA5F-40CD-ACCB-C9367A9C630E}" srcOrd="0" destOrd="0" presId="urn:microsoft.com/office/officeart/2005/8/layout/radial2"/>
    <dgm:cxn modelId="{DBDD1FB8-6DB0-4CC2-944A-15877E3DA987}" type="presParOf" srcId="{B442D7E9-26FF-45F9-8B29-EFF9DB9FD688}" destId="{52D52F08-A681-4997-8024-2F7C5B269463}" srcOrd="1" destOrd="0" presId="urn:microsoft.com/office/officeart/2005/8/layout/radial2"/>
    <dgm:cxn modelId="{754D6215-DCEA-4397-9D10-7AF43341AE59}" type="presParOf" srcId="{A9A3C519-A1BE-4E89-BDDD-860A8FD9979C}" destId="{6AB42B33-994E-4C66-949D-E00A390CAF7A}" srcOrd="9" destOrd="0" presId="urn:microsoft.com/office/officeart/2005/8/layout/radial2"/>
    <dgm:cxn modelId="{64E1D674-85DD-4BC3-9696-07E5C928865D}" type="presParOf" srcId="{A9A3C519-A1BE-4E89-BDDD-860A8FD9979C}" destId="{7566A40D-DA7B-4A8F-BAD4-31501AC3548D}" srcOrd="10" destOrd="0" presId="urn:microsoft.com/office/officeart/2005/8/layout/radial2"/>
    <dgm:cxn modelId="{1D4BC97D-45B9-4342-91C8-8A71F697B10E}" type="presParOf" srcId="{7566A40D-DA7B-4A8F-BAD4-31501AC3548D}" destId="{F2149DD4-D9D1-4EEB-B71D-58BC3A8B5D98}" srcOrd="0" destOrd="0" presId="urn:microsoft.com/office/officeart/2005/8/layout/radial2"/>
    <dgm:cxn modelId="{CAF01FAA-0C50-4A27-9517-7FEC7FFEE5E5}" type="presParOf" srcId="{7566A40D-DA7B-4A8F-BAD4-31501AC3548D}" destId="{0ADA30F8-ED89-46E9-851B-112237B79B86}"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08853D-BC64-436C-BC70-F3B2D75938B5}" type="doc">
      <dgm:prSet loTypeId="urn:microsoft.com/office/officeart/2005/8/layout/vList4#1" loCatId="picture" qsTypeId="urn:microsoft.com/office/officeart/2005/8/quickstyle/simple1" qsCatId="simple" csTypeId="urn:microsoft.com/office/officeart/2005/8/colors/accent1_2" csCatId="accent1" phldr="1"/>
      <dgm:spPr/>
      <dgm:t>
        <a:bodyPr/>
        <a:lstStyle/>
        <a:p>
          <a:endParaRPr lang="nl-BE"/>
        </a:p>
      </dgm:t>
    </dgm:pt>
    <dgm:pt modelId="{22FBD7C5-9675-4B01-84B3-1BEB3CE3BD39}">
      <dgm:prSet phldrT="[Tekst]" custT="1"/>
      <dgm:spPr>
        <a:solidFill>
          <a:srgbClr val="7EFF85"/>
        </a:solidFill>
        <a:ln>
          <a:solidFill>
            <a:srgbClr val="7EFF85"/>
          </a:solidFill>
        </a:ln>
        <a:scene3d>
          <a:camera prst="orthographicFront"/>
          <a:lightRig rig="threePt" dir="t"/>
        </a:scene3d>
        <a:sp3d>
          <a:bevelT/>
        </a:sp3d>
      </dgm:spPr>
      <dgm:t>
        <a:bodyPr/>
        <a:lstStyle/>
        <a:p>
          <a:r>
            <a:rPr lang="nl-BE" sz="2000" dirty="0" smtClean="0">
              <a:latin typeface="Cooper Black" panose="0208090404030B020404" pitchFamily="18" charset="0"/>
            </a:rPr>
            <a:t>New Consoles</a:t>
          </a:r>
          <a:endParaRPr lang="nl-BE" sz="2000" dirty="0">
            <a:latin typeface="Cooper Black" panose="0208090404030B020404" pitchFamily="18" charset="0"/>
          </a:endParaRPr>
        </a:p>
      </dgm:t>
    </dgm:pt>
    <dgm:pt modelId="{F2E34F08-8D46-4CFE-9D86-3237C828E042}" type="parTrans" cxnId="{79DDF06D-BA15-43A4-8B47-39CD056A19EF}">
      <dgm:prSet/>
      <dgm:spPr/>
      <dgm:t>
        <a:bodyPr/>
        <a:lstStyle/>
        <a:p>
          <a:endParaRPr lang="nl-BE"/>
        </a:p>
      </dgm:t>
    </dgm:pt>
    <dgm:pt modelId="{E925B79B-D330-4DC8-9304-D49D15904965}" type="sibTrans" cxnId="{79DDF06D-BA15-43A4-8B47-39CD056A19EF}">
      <dgm:prSet/>
      <dgm:spPr/>
      <dgm:t>
        <a:bodyPr/>
        <a:lstStyle/>
        <a:p>
          <a:endParaRPr lang="nl-BE"/>
        </a:p>
      </dgm:t>
    </dgm:pt>
    <dgm:pt modelId="{444725E0-81C6-4808-95C7-4FB932398F74}">
      <dgm:prSet phldrT="[Tekst]" custT="1"/>
      <dgm:spPr>
        <a:solidFill>
          <a:srgbClr val="7EFF85"/>
        </a:solidFill>
        <a:ln>
          <a:solidFill>
            <a:srgbClr val="7EFF85"/>
          </a:solidFill>
        </a:ln>
        <a:scene3d>
          <a:camera prst="orthographicFront"/>
          <a:lightRig rig="threePt" dir="t"/>
        </a:scene3d>
        <a:sp3d>
          <a:bevelT/>
        </a:sp3d>
      </dgm:spPr>
      <dgm:t>
        <a:bodyPr/>
        <a:lstStyle/>
        <a:p>
          <a:r>
            <a:rPr lang="nl-BE" sz="1800" dirty="0" smtClean="0">
              <a:latin typeface="Cooper Black" panose="0208090404030B020404" pitchFamily="18" charset="0"/>
            </a:rPr>
            <a:t>PS4/ PS3</a:t>
          </a:r>
          <a:endParaRPr lang="nl-BE" sz="1800" dirty="0">
            <a:latin typeface="Cooper Black" panose="0208090404030B020404" pitchFamily="18" charset="0"/>
          </a:endParaRPr>
        </a:p>
      </dgm:t>
    </dgm:pt>
    <dgm:pt modelId="{584D3022-DCB7-4EB3-92F9-DA67A19B45D2}" type="parTrans" cxnId="{9D0C972B-BFF8-4210-84EF-CEE94B05A015}">
      <dgm:prSet/>
      <dgm:spPr/>
      <dgm:t>
        <a:bodyPr/>
        <a:lstStyle/>
        <a:p>
          <a:endParaRPr lang="nl-BE"/>
        </a:p>
      </dgm:t>
    </dgm:pt>
    <dgm:pt modelId="{D5E9BB67-B5E9-4E1D-9FEA-EA4BDF4CD4CD}" type="sibTrans" cxnId="{9D0C972B-BFF8-4210-84EF-CEE94B05A015}">
      <dgm:prSet/>
      <dgm:spPr/>
      <dgm:t>
        <a:bodyPr/>
        <a:lstStyle/>
        <a:p>
          <a:endParaRPr lang="nl-BE"/>
        </a:p>
      </dgm:t>
    </dgm:pt>
    <dgm:pt modelId="{82BE7303-88D9-457F-9753-4B49DECB87F6}">
      <dgm:prSet phldrT="[Tekst]" custT="1"/>
      <dgm:spPr>
        <a:solidFill>
          <a:srgbClr val="7EFF85"/>
        </a:solidFill>
        <a:ln>
          <a:solidFill>
            <a:srgbClr val="7EFF85"/>
          </a:solidFill>
        </a:ln>
        <a:scene3d>
          <a:camera prst="orthographicFront"/>
          <a:lightRig rig="threePt" dir="t"/>
        </a:scene3d>
        <a:sp3d>
          <a:bevelT/>
        </a:sp3d>
      </dgm:spPr>
      <dgm:t>
        <a:bodyPr/>
        <a:lstStyle/>
        <a:p>
          <a:r>
            <a:rPr lang="nl-BE" sz="1800" dirty="0" smtClean="0">
              <a:latin typeface="Cooper Black" panose="0208090404030B020404" pitchFamily="18" charset="0"/>
            </a:rPr>
            <a:t>XBOX ONE/ XBOX 360</a:t>
          </a:r>
          <a:endParaRPr lang="nl-BE" sz="1800" dirty="0">
            <a:latin typeface="Cooper Black" panose="0208090404030B020404" pitchFamily="18" charset="0"/>
          </a:endParaRPr>
        </a:p>
      </dgm:t>
    </dgm:pt>
    <dgm:pt modelId="{969C1F70-FE2C-4205-9391-8B84267878C3}" type="parTrans" cxnId="{7BFB91CE-8B89-4147-941D-FE1A2926AC1B}">
      <dgm:prSet/>
      <dgm:spPr/>
      <dgm:t>
        <a:bodyPr/>
        <a:lstStyle/>
        <a:p>
          <a:endParaRPr lang="nl-BE"/>
        </a:p>
      </dgm:t>
    </dgm:pt>
    <dgm:pt modelId="{A382296A-EA5B-4CCB-B6EC-8107BD03DDCC}" type="sibTrans" cxnId="{7BFB91CE-8B89-4147-941D-FE1A2926AC1B}">
      <dgm:prSet/>
      <dgm:spPr/>
      <dgm:t>
        <a:bodyPr/>
        <a:lstStyle/>
        <a:p>
          <a:endParaRPr lang="nl-BE"/>
        </a:p>
      </dgm:t>
    </dgm:pt>
    <dgm:pt modelId="{70FADA1B-4D8E-4CE0-A288-3D0E43FA4BB3}">
      <dgm:prSet phldrT="[Tekst]" custT="1"/>
      <dgm:spPr>
        <a:solidFill>
          <a:srgbClr val="7EFF85"/>
        </a:solidFill>
        <a:ln>
          <a:solidFill>
            <a:srgbClr val="7EFF85"/>
          </a:solidFill>
        </a:ln>
        <a:scene3d>
          <a:camera prst="orthographicFront"/>
          <a:lightRig rig="threePt" dir="t"/>
        </a:scene3d>
        <a:sp3d>
          <a:bevelT/>
        </a:sp3d>
      </dgm:spPr>
      <dgm:t>
        <a:bodyPr/>
        <a:lstStyle/>
        <a:p>
          <a:r>
            <a:rPr lang="nl-BE" sz="2000" dirty="0" err="1" smtClean="0">
              <a:latin typeface="Cooper Black" panose="0208090404030B020404" pitchFamily="18" charset="0"/>
            </a:rPr>
            <a:t>Used</a:t>
          </a:r>
          <a:r>
            <a:rPr lang="nl-BE" sz="2000" dirty="0" smtClean="0">
              <a:latin typeface="Cooper Black" panose="0208090404030B020404" pitchFamily="18" charset="0"/>
            </a:rPr>
            <a:t> Consoles</a:t>
          </a:r>
          <a:endParaRPr lang="nl-BE" sz="2000" dirty="0">
            <a:latin typeface="Cooper Black" panose="0208090404030B020404" pitchFamily="18" charset="0"/>
          </a:endParaRPr>
        </a:p>
      </dgm:t>
    </dgm:pt>
    <dgm:pt modelId="{C6731B9B-1B46-4C54-B486-7C71ACE539C8}" type="parTrans" cxnId="{0F71B78E-485D-4981-8297-3E5116217C7C}">
      <dgm:prSet/>
      <dgm:spPr/>
      <dgm:t>
        <a:bodyPr/>
        <a:lstStyle/>
        <a:p>
          <a:endParaRPr lang="nl-BE"/>
        </a:p>
      </dgm:t>
    </dgm:pt>
    <dgm:pt modelId="{FF6DB201-6E92-4FE2-81CF-1EE5CD22BAE5}" type="sibTrans" cxnId="{0F71B78E-485D-4981-8297-3E5116217C7C}">
      <dgm:prSet/>
      <dgm:spPr/>
      <dgm:t>
        <a:bodyPr/>
        <a:lstStyle/>
        <a:p>
          <a:endParaRPr lang="nl-BE"/>
        </a:p>
      </dgm:t>
    </dgm:pt>
    <dgm:pt modelId="{C9B9B802-BF17-46E7-9529-C5E03D53CE80}">
      <dgm:prSet phldrT="[Tekst]" custT="1"/>
      <dgm:spPr>
        <a:solidFill>
          <a:srgbClr val="7EFF85"/>
        </a:solidFill>
        <a:ln>
          <a:solidFill>
            <a:srgbClr val="7EFF85"/>
          </a:solidFill>
        </a:ln>
        <a:scene3d>
          <a:camera prst="orthographicFront"/>
          <a:lightRig rig="threePt" dir="t"/>
        </a:scene3d>
        <a:sp3d>
          <a:bevelT/>
        </a:sp3d>
      </dgm:spPr>
      <dgm:t>
        <a:bodyPr/>
        <a:lstStyle/>
        <a:p>
          <a:r>
            <a:rPr lang="nl-BE" sz="1800" dirty="0" smtClean="0">
              <a:latin typeface="Cooper Black" panose="0208090404030B020404" pitchFamily="18" charset="0"/>
            </a:rPr>
            <a:t>PS4/ PS3/ PS2</a:t>
          </a:r>
          <a:endParaRPr lang="nl-BE" sz="1800" dirty="0">
            <a:latin typeface="Cooper Black" panose="0208090404030B020404" pitchFamily="18" charset="0"/>
          </a:endParaRPr>
        </a:p>
      </dgm:t>
    </dgm:pt>
    <dgm:pt modelId="{E5DAF8FC-A48F-4EB0-AFFF-6D2743A34BE4}" type="parTrans" cxnId="{C32FBD48-0333-4090-AB5F-E0137F04EC44}">
      <dgm:prSet/>
      <dgm:spPr/>
      <dgm:t>
        <a:bodyPr/>
        <a:lstStyle/>
        <a:p>
          <a:endParaRPr lang="nl-BE"/>
        </a:p>
      </dgm:t>
    </dgm:pt>
    <dgm:pt modelId="{B70E95AE-E01D-4FDA-ABFE-9118DB9067A0}" type="sibTrans" cxnId="{C32FBD48-0333-4090-AB5F-E0137F04EC44}">
      <dgm:prSet/>
      <dgm:spPr/>
      <dgm:t>
        <a:bodyPr/>
        <a:lstStyle/>
        <a:p>
          <a:endParaRPr lang="nl-BE"/>
        </a:p>
      </dgm:t>
    </dgm:pt>
    <dgm:pt modelId="{9B09E55D-6BEB-4C62-8A5D-B9D9B207E821}">
      <dgm:prSet phldrT="[Tekst]" custT="1"/>
      <dgm:spPr>
        <a:solidFill>
          <a:srgbClr val="7EFF85"/>
        </a:solidFill>
        <a:ln>
          <a:solidFill>
            <a:srgbClr val="7EFF85"/>
          </a:solidFill>
        </a:ln>
        <a:scene3d>
          <a:camera prst="orthographicFront"/>
          <a:lightRig rig="threePt" dir="t"/>
        </a:scene3d>
        <a:sp3d>
          <a:bevelT/>
        </a:sp3d>
      </dgm:spPr>
      <dgm:t>
        <a:bodyPr/>
        <a:lstStyle/>
        <a:p>
          <a:r>
            <a:rPr lang="nl-BE" sz="1800" dirty="0" smtClean="0">
              <a:latin typeface="Cooper Black" panose="0208090404030B020404" pitchFamily="18" charset="0"/>
            </a:rPr>
            <a:t>XBOX ONE/ XBOX 360</a:t>
          </a:r>
          <a:endParaRPr lang="nl-BE" sz="1800" dirty="0">
            <a:latin typeface="Cooper Black" panose="0208090404030B020404" pitchFamily="18" charset="0"/>
          </a:endParaRPr>
        </a:p>
      </dgm:t>
    </dgm:pt>
    <dgm:pt modelId="{9C2970D9-5D97-46F1-9667-CC2C71DE2649}" type="parTrans" cxnId="{B264A297-3B57-482C-91B1-8E9C551D9F7F}">
      <dgm:prSet/>
      <dgm:spPr/>
      <dgm:t>
        <a:bodyPr/>
        <a:lstStyle/>
        <a:p>
          <a:endParaRPr lang="nl-BE"/>
        </a:p>
      </dgm:t>
    </dgm:pt>
    <dgm:pt modelId="{4BFE26C8-EA50-4801-866B-77B622F6EEA7}" type="sibTrans" cxnId="{B264A297-3B57-482C-91B1-8E9C551D9F7F}">
      <dgm:prSet/>
      <dgm:spPr/>
      <dgm:t>
        <a:bodyPr/>
        <a:lstStyle/>
        <a:p>
          <a:endParaRPr lang="nl-BE"/>
        </a:p>
      </dgm:t>
    </dgm:pt>
    <dgm:pt modelId="{5BDAA83B-3449-4FC6-826F-2A3BE9BF2FD5}">
      <dgm:prSet phldrT="[Tekst]" custT="1"/>
      <dgm:spPr>
        <a:solidFill>
          <a:srgbClr val="7EFF85"/>
        </a:solidFill>
        <a:ln>
          <a:solidFill>
            <a:srgbClr val="7EFF85"/>
          </a:solidFill>
        </a:ln>
        <a:scene3d>
          <a:camera prst="orthographicFront"/>
          <a:lightRig rig="threePt" dir="t"/>
        </a:scene3d>
        <a:sp3d>
          <a:bevelT/>
        </a:sp3d>
      </dgm:spPr>
      <dgm:t>
        <a:bodyPr/>
        <a:lstStyle/>
        <a:p>
          <a:r>
            <a:rPr lang="nl-BE" sz="1800" dirty="0" smtClean="0">
              <a:latin typeface="Cooper Black" panose="0208090404030B020404" pitchFamily="18" charset="0"/>
            </a:rPr>
            <a:t>Wii/ Wii U</a:t>
          </a:r>
          <a:endParaRPr lang="nl-BE" sz="1800" dirty="0">
            <a:latin typeface="Cooper Black" panose="0208090404030B020404" pitchFamily="18" charset="0"/>
          </a:endParaRPr>
        </a:p>
      </dgm:t>
    </dgm:pt>
    <dgm:pt modelId="{3568D50F-A833-475E-8A9F-A1E7EA38DF7A}" type="parTrans" cxnId="{3E408FEE-2BB4-46C5-8F87-4697E97694ED}">
      <dgm:prSet/>
      <dgm:spPr/>
      <dgm:t>
        <a:bodyPr/>
        <a:lstStyle/>
        <a:p>
          <a:endParaRPr lang="nl-BE"/>
        </a:p>
      </dgm:t>
    </dgm:pt>
    <dgm:pt modelId="{F8A50E12-425C-45B1-8B75-5E618EA8A425}" type="sibTrans" cxnId="{3E408FEE-2BB4-46C5-8F87-4697E97694ED}">
      <dgm:prSet/>
      <dgm:spPr/>
      <dgm:t>
        <a:bodyPr/>
        <a:lstStyle/>
        <a:p>
          <a:endParaRPr lang="nl-BE"/>
        </a:p>
      </dgm:t>
    </dgm:pt>
    <dgm:pt modelId="{60D1D623-DD50-4C72-A086-23EBBE6C356F}">
      <dgm:prSet phldrT="[Tekst]" custT="1"/>
      <dgm:spPr>
        <a:solidFill>
          <a:srgbClr val="7EFF85"/>
        </a:solidFill>
        <a:ln>
          <a:solidFill>
            <a:srgbClr val="7EFF85"/>
          </a:solidFill>
        </a:ln>
        <a:scene3d>
          <a:camera prst="orthographicFront"/>
          <a:lightRig rig="threePt" dir="t"/>
        </a:scene3d>
        <a:sp3d>
          <a:bevelT/>
        </a:sp3d>
      </dgm:spPr>
      <dgm:t>
        <a:bodyPr/>
        <a:lstStyle/>
        <a:p>
          <a:r>
            <a:rPr lang="nl-BE" sz="1800" dirty="0" smtClean="0">
              <a:latin typeface="Cooper Black" panose="0208090404030B020404" pitchFamily="18" charset="0"/>
            </a:rPr>
            <a:t>Nintendo 3DS</a:t>
          </a:r>
          <a:endParaRPr lang="nl-BE" sz="1800" dirty="0">
            <a:latin typeface="Cooper Black" panose="0208090404030B020404" pitchFamily="18" charset="0"/>
          </a:endParaRPr>
        </a:p>
      </dgm:t>
    </dgm:pt>
    <dgm:pt modelId="{6DEED77C-8A83-41FF-BE8B-D9E1F86A57C2}" type="parTrans" cxnId="{D9EF43CD-04C9-4747-A928-EB365701B0C4}">
      <dgm:prSet/>
      <dgm:spPr/>
      <dgm:t>
        <a:bodyPr/>
        <a:lstStyle/>
        <a:p>
          <a:endParaRPr lang="nl-BE"/>
        </a:p>
      </dgm:t>
    </dgm:pt>
    <dgm:pt modelId="{269C9D39-629C-4479-A4BF-3721D75BC851}" type="sibTrans" cxnId="{D9EF43CD-04C9-4747-A928-EB365701B0C4}">
      <dgm:prSet/>
      <dgm:spPr/>
      <dgm:t>
        <a:bodyPr/>
        <a:lstStyle/>
        <a:p>
          <a:endParaRPr lang="nl-BE"/>
        </a:p>
      </dgm:t>
    </dgm:pt>
    <dgm:pt modelId="{986848AD-A232-470C-B5CA-BDA8A77CDFBD}">
      <dgm:prSet phldrT="[Tekst]" custT="1"/>
      <dgm:spPr>
        <a:solidFill>
          <a:srgbClr val="7EFF85"/>
        </a:solidFill>
        <a:ln>
          <a:solidFill>
            <a:srgbClr val="7EFF85"/>
          </a:solidFill>
        </a:ln>
        <a:scene3d>
          <a:camera prst="orthographicFront"/>
          <a:lightRig rig="threePt" dir="t"/>
        </a:scene3d>
        <a:sp3d>
          <a:bevelT/>
        </a:sp3d>
      </dgm:spPr>
      <dgm:t>
        <a:bodyPr/>
        <a:lstStyle/>
        <a:p>
          <a:r>
            <a:rPr lang="nl-BE" sz="1800" dirty="0" smtClean="0">
              <a:latin typeface="Cooper Black" panose="0208090404030B020404" pitchFamily="18" charset="0"/>
            </a:rPr>
            <a:t>PS Vita</a:t>
          </a:r>
          <a:endParaRPr lang="nl-BE" sz="1800" dirty="0">
            <a:latin typeface="Cooper Black" panose="0208090404030B020404" pitchFamily="18" charset="0"/>
          </a:endParaRPr>
        </a:p>
      </dgm:t>
    </dgm:pt>
    <dgm:pt modelId="{C4EF57B5-012D-46C5-AA7A-2E614CD381A9}" type="parTrans" cxnId="{77C51C27-EE5C-42E1-A379-40E270AE7B00}">
      <dgm:prSet/>
      <dgm:spPr/>
      <dgm:t>
        <a:bodyPr/>
        <a:lstStyle/>
        <a:p>
          <a:endParaRPr lang="nl-BE"/>
        </a:p>
      </dgm:t>
    </dgm:pt>
    <dgm:pt modelId="{A7AEF402-FE8E-493B-B480-7E994A474A34}" type="sibTrans" cxnId="{77C51C27-EE5C-42E1-A379-40E270AE7B00}">
      <dgm:prSet/>
      <dgm:spPr/>
      <dgm:t>
        <a:bodyPr/>
        <a:lstStyle/>
        <a:p>
          <a:endParaRPr lang="nl-BE"/>
        </a:p>
      </dgm:t>
    </dgm:pt>
    <dgm:pt modelId="{9480B74D-1AA2-4865-AC77-7F1F70745528}">
      <dgm:prSet phldrT="[Tekst]"/>
      <dgm:spPr>
        <a:solidFill>
          <a:srgbClr val="7EFF85"/>
        </a:solidFill>
        <a:ln>
          <a:solidFill>
            <a:srgbClr val="7EFF85"/>
          </a:solidFill>
        </a:ln>
        <a:scene3d>
          <a:camera prst="orthographicFront"/>
          <a:lightRig rig="threePt" dir="t"/>
        </a:scene3d>
        <a:sp3d>
          <a:bevelT/>
        </a:sp3d>
      </dgm:spPr>
      <dgm:t>
        <a:bodyPr/>
        <a:lstStyle/>
        <a:p>
          <a:endParaRPr lang="nl-BE" sz="2200" dirty="0"/>
        </a:p>
      </dgm:t>
    </dgm:pt>
    <dgm:pt modelId="{BC9B05DA-98D2-4F15-8E27-2BB2902D7844}" type="parTrans" cxnId="{7D72DB9F-905F-4D5C-90A0-35DD78B84A69}">
      <dgm:prSet/>
      <dgm:spPr/>
      <dgm:t>
        <a:bodyPr/>
        <a:lstStyle/>
        <a:p>
          <a:endParaRPr lang="nl-BE"/>
        </a:p>
      </dgm:t>
    </dgm:pt>
    <dgm:pt modelId="{BE742674-2F8E-4922-9F5B-42EF1EEE95B3}" type="sibTrans" cxnId="{7D72DB9F-905F-4D5C-90A0-35DD78B84A69}">
      <dgm:prSet/>
      <dgm:spPr/>
      <dgm:t>
        <a:bodyPr/>
        <a:lstStyle/>
        <a:p>
          <a:endParaRPr lang="nl-BE"/>
        </a:p>
      </dgm:t>
    </dgm:pt>
    <dgm:pt modelId="{52219B15-3385-47F8-87AE-11A5010DFC2F}">
      <dgm:prSet phldrT="[Tekst]" custT="1"/>
      <dgm:spPr>
        <a:solidFill>
          <a:srgbClr val="7EFF85"/>
        </a:solidFill>
        <a:ln>
          <a:solidFill>
            <a:srgbClr val="7EFF85"/>
          </a:solidFill>
        </a:ln>
        <a:scene3d>
          <a:camera prst="orthographicFront"/>
          <a:lightRig rig="threePt" dir="t"/>
        </a:scene3d>
        <a:sp3d>
          <a:bevelT/>
        </a:sp3d>
      </dgm:spPr>
      <dgm:t>
        <a:bodyPr/>
        <a:lstStyle/>
        <a:p>
          <a:r>
            <a:rPr lang="nl-BE" sz="1800" dirty="0" smtClean="0">
              <a:latin typeface="Cooper Black" panose="0208090404030B020404" pitchFamily="18" charset="0"/>
            </a:rPr>
            <a:t>Wii/ Wii U</a:t>
          </a:r>
          <a:endParaRPr lang="nl-BE" sz="1800" dirty="0">
            <a:latin typeface="Cooper Black" panose="0208090404030B020404" pitchFamily="18" charset="0"/>
          </a:endParaRPr>
        </a:p>
      </dgm:t>
    </dgm:pt>
    <dgm:pt modelId="{563C06B0-8E19-431A-9FDF-DF502C3FC083}" type="parTrans" cxnId="{08F33149-EA6B-4600-8789-E86A922AD5D5}">
      <dgm:prSet/>
      <dgm:spPr/>
      <dgm:t>
        <a:bodyPr/>
        <a:lstStyle/>
        <a:p>
          <a:endParaRPr lang="nl-BE"/>
        </a:p>
      </dgm:t>
    </dgm:pt>
    <dgm:pt modelId="{602A04C0-50FE-408A-95B0-C9F9AB4EEAB9}" type="sibTrans" cxnId="{08F33149-EA6B-4600-8789-E86A922AD5D5}">
      <dgm:prSet/>
      <dgm:spPr/>
      <dgm:t>
        <a:bodyPr/>
        <a:lstStyle/>
        <a:p>
          <a:endParaRPr lang="nl-BE"/>
        </a:p>
      </dgm:t>
    </dgm:pt>
    <dgm:pt modelId="{C7FCB031-951F-4192-8419-EF95DFDA67E8}">
      <dgm:prSet phldrT="[Tekst]" custT="1"/>
      <dgm:spPr>
        <a:solidFill>
          <a:srgbClr val="7EFF85"/>
        </a:solidFill>
        <a:ln>
          <a:solidFill>
            <a:srgbClr val="7EFF85"/>
          </a:solidFill>
        </a:ln>
        <a:scene3d>
          <a:camera prst="orthographicFront"/>
          <a:lightRig rig="threePt" dir="t"/>
        </a:scene3d>
        <a:sp3d>
          <a:bevelT/>
        </a:sp3d>
      </dgm:spPr>
      <dgm:t>
        <a:bodyPr/>
        <a:lstStyle/>
        <a:p>
          <a:r>
            <a:rPr lang="nl-BE" sz="1800" dirty="0" smtClean="0">
              <a:latin typeface="Cooper Black" panose="0208090404030B020404" pitchFamily="18" charset="0"/>
            </a:rPr>
            <a:t>Nintendo 3DS/ DS</a:t>
          </a:r>
          <a:endParaRPr lang="nl-BE" sz="1800" dirty="0">
            <a:latin typeface="Cooper Black" panose="0208090404030B020404" pitchFamily="18" charset="0"/>
          </a:endParaRPr>
        </a:p>
      </dgm:t>
    </dgm:pt>
    <dgm:pt modelId="{9BCDBADF-AC8F-4B37-8DB9-33AB73FA7672}" type="parTrans" cxnId="{2141D651-12BE-485A-9E96-F8FCD4E5B7B9}">
      <dgm:prSet/>
      <dgm:spPr/>
      <dgm:t>
        <a:bodyPr/>
        <a:lstStyle/>
        <a:p>
          <a:endParaRPr lang="nl-BE"/>
        </a:p>
      </dgm:t>
    </dgm:pt>
    <dgm:pt modelId="{FCD3FD18-15DB-428E-A95E-69AB8E43101B}" type="sibTrans" cxnId="{2141D651-12BE-485A-9E96-F8FCD4E5B7B9}">
      <dgm:prSet/>
      <dgm:spPr/>
      <dgm:t>
        <a:bodyPr/>
        <a:lstStyle/>
        <a:p>
          <a:endParaRPr lang="nl-BE"/>
        </a:p>
      </dgm:t>
    </dgm:pt>
    <dgm:pt modelId="{C60F2EC3-6F71-49BC-99B2-93805E967EB5}">
      <dgm:prSet phldrT="[Tekst]" custT="1"/>
      <dgm:spPr>
        <a:solidFill>
          <a:srgbClr val="7EFF85"/>
        </a:solidFill>
        <a:ln>
          <a:solidFill>
            <a:srgbClr val="7EFF85"/>
          </a:solidFill>
        </a:ln>
        <a:scene3d>
          <a:camera prst="orthographicFront"/>
          <a:lightRig rig="threePt" dir="t"/>
        </a:scene3d>
        <a:sp3d>
          <a:bevelT/>
        </a:sp3d>
      </dgm:spPr>
      <dgm:t>
        <a:bodyPr/>
        <a:lstStyle/>
        <a:p>
          <a:r>
            <a:rPr lang="nl-BE" sz="1800" dirty="0" smtClean="0">
              <a:latin typeface="Cooper Black" panose="0208090404030B020404" pitchFamily="18" charset="0"/>
            </a:rPr>
            <a:t>PS Vita/ PSP</a:t>
          </a:r>
          <a:endParaRPr lang="nl-BE" sz="1800" dirty="0">
            <a:latin typeface="Cooper Black" panose="0208090404030B020404" pitchFamily="18" charset="0"/>
          </a:endParaRPr>
        </a:p>
      </dgm:t>
    </dgm:pt>
    <dgm:pt modelId="{6C89DE3C-4077-4BC1-892C-56B27C56D9C3}" type="parTrans" cxnId="{6303D041-1401-43B2-B9FD-DF12E1205869}">
      <dgm:prSet/>
      <dgm:spPr/>
      <dgm:t>
        <a:bodyPr/>
        <a:lstStyle/>
        <a:p>
          <a:endParaRPr lang="nl-BE"/>
        </a:p>
      </dgm:t>
    </dgm:pt>
    <dgm:pt modelId="{42AE1F42-C919-4049-B480-0DECF96DFE97}" type="sibTrans" cxnId="{6303D041-1401-43B2-B9FD-DF12E1205869}">
      <dgm:prSet/>
      <dgm:spPr/>
      <dgm:t>
        <a:bodyPr/>
        <a:lstStyle/>
        <a:p>
          <a:endParaRPr lang="nl-BE"/>
        </a:p>
      </dgm:t>
    </dgm:pt>
    <dgm:pt modelId="{EA9FD8D3-EACE-4CF6-9941-FEE337304D58}" type="pres">
      <dgm:prSet presAssocID="{F608853D-BC64-436C-BC70-F3B2D75938B5}" presName="linear" presStyleCnt="0">
        <dgm:presLayoutVars>
          <dgm:dir/>
          <dgm:resizeHandles val="exact"/>
        </dgm:presLayoutVars>
      </dgm:prSet>
      <dgm:spPr/>
      <dgm:t>
        <a:bodyPr/>
        <a:lstStyle/>
        <a:p>
          <a:endParaRPr lang="nl-BE"/>
        </a:p>
      </dgm:t>
    </dgm:pt>
    <dgm:pt modelId="{99928DCB-5C7F-4166-A264-4C1159217CCB}" type="pres">
      <dgm:prSet presAssocID="{22FBD7C5-9675-4B01-84B3-1BEB3CE3BD39}" presName="comp" presStyleCnt="0"/>
      <dgm:spPr/>
    </dgm:pt>
    <dgm:pt modelId="{3531A2B4-F529-409F-8614-2B5C6ED9BACD}" type="pres">
      <dgm:prSet presAssocID="{22FBD7C5-9675-4B01-84B3-1BEB3CE3BD39}" presName="box" presStyleLbl="node1" presStyleIdx="0" presStyleCnt="2"/>
      <dgm:spPr/>
      <dgm:t>
        <a:bodyPr/>
        <a:lstStyle/>
        <a:p>
          <a:endParaRPr lang="nl-BE"/>
        </a:p>
      </dgm:t>
    </dgm:pt>
    <dgm:pt modelId="{15197114-5ACE-4140-8C55-08B6CBECB9CE}" type="pres">
      <dgm:prSet presAssocID="{22FBD7C5-9675-4B01-84B3-1BEB3CE3BD39}" presName="img" presStyleLbl="fgImgPlace1" presStyleIdx="0" presStyleCnt="2" custScaleX="95552" custScaleY="8505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3026" t="487" r="-42444" b="-487"/>
          </a:stretch>
        </a:blipFill>
      </dgm:spPr>
    </dgm:pt>
    <dgm:pt modelId="{0BBB5735-492A-4DF7-8DFA-E45F7FA0E16E}" type="pres">
      <dgm:prSet presAssocID="{22FBD7C5-9675-4B01-84B3-1BEB3CE3BD39}" presName="text" presStyleLbl="node1" presStyleIdx="0" presStyleCnt="2">
        <dgm:presLayoutVars>
          <dgm:bulletEnabled val="1"/>
        </dgm:presLayoutVars>
      </dgm:prSet>
      <dgm:spPr/>
      <dgm:t>
        <a:bodyPr/>
        <a:lstStyle/>
        <a:p>
          <a:endParaRPr lang="nl-BE"/>
        </a:p>
      </dgm:t>
    </dgm:pt>
    <dgm:pt modelId="{74371591-01E8-4EAD-8BB9-41DB88B742C1}" type="pres">
      <dgm:prSet presAssocID="{E925B79B-D330-4DC8-9304-D49D15904965}" presName="spacer" presStyleCnt="0"/>
      <dgm:spPr/>
    </dgm:pt>
    <dgm:pt modelId="{731C27E6-ACDC-4285-8C45-F1A30A4D4FEE}" type="pres">
      <dgm:prSet presAssocID="{70FADA1B-4D8E-4CE0-A288-3D0E43FA4BB3}" presName="comp" presStyleCnt="0"/>
      <dgm:spPr/>
    </dgm:pt>
    <dgm:pt modelId="{083D7F86-D033-4791-81D8-E3B913C3F411}" type="pres">
      <dgm:prSet presAssocID="{70FADA1B-4D8E-4CE0-A288-3D0E43FA4BB3}" presName="box" presStyleLbl="node1" presStyleIdx="1" presStyleCnt="2"/>
      <dgm:spPr/>
      <dgm:t>
        <a:bodyPr/>
        <a:lstStyle/>
        <a:p>
          <a:endParaRPr lang="nl-BE"/>
        </a:p>
      </dgm:t>
    </dgm:pt>
    <dgm:pt modelId="{71F3B75E-85F1-4217-8403-E4C99588BD85}" type="pres">
      <dgm:prSet presAssocID="{70FADA1B-4D8E-4CE0-A288-3D0E43FA4BB3}" presName="img" presStyleLbl="fgImgPlace1" presStyleIdx="1" presStyleCnt="2" custScaleX="103320" custScaleY="90304"/>
      <dgm:spPr>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dgm:spPr>
    </dgm:pt>
    <dgm:pt modelId="{6BEE3210-BFCE-412B-8230-601B0DB1B4A1}" type="pres">
      <dgm:prSet presAssocID="{70FADA1B-4D8E-4CE0-A288-3D0E43FA4BB3}" presName="text" presStyleLbl="node1" presStyleIdx="1" presStyleCnt="2">
        <dgm:presLayoutVars>
          <dgm:bulletEnabled val="1"/>
        </dgm:presLayoutVars>
      </dgm:prSet>
      <dgm:spPr/>
      <dgm:t>
        <a:bodyPr/>
        <a:lstStyle/>
        <a:p>
          <a:endParaRPr lang="nl-BE"/>
        </a:p>
      </dgm:t>
    </dgm:pt>
  </dgm:ptLst>
  <dgm:cxnLst>
    <dgm:cxn modelId="{E8A05321-FE44-41D7-B43C-46DB0309775B}" type="presOf" srcId="{444725E0-81C6-4808-95C7-4FB932398F74}" destId="{0BBB5735-492A-4DF7-8DFA-E45F7FA0E16E}" srcOrd="1" destOrd="1" presId="urn:microsoft.com/office/officeart/2005/8/layout/vList4#1"/>
    <dgm:cxn modelId="{77C51C27-EE5C-42E1-A379-40E270AE7B00}" srcId="{22FBD7C5-9675-4B01-84B3-1BEB3CE3BD39}" destId="{986848AD-A232-470C-B5CA-BDA8A77CDFBD}" srcOrd="4" destOrd="0" parTransId="{C4EF57B5-012D-46C5-AA7A-2E614CD381A9}" sibTransId="{A7AEF402-FE8E-493B-B480-7E994A474A34}"/>
    <dgm:cxn modelId="{4094B587-32CA-4592-A808-8F4CFA269125}" type="presOf" srcId="{60D1D623-DD50-4C72-A086-23EBBE6C356F}" destId="{0BBB5735-492A-4DF7-8DFA-E45F7FA0E16E}" srcOrd="1" destOrd="4" presId="urn:microsoft.com/office/officeart/2005/8/layout/vList4#1"/>
    <dgm:cxn modelId="{0A5B3A41-E505-4C17-8602-6165B9101E10}" type="presOf" srcId="{F608853D-BC64-436C-BC70-F3B2D75938B5}" destId="{EA9FD8D3-EACE-4CF6-9941-FEE337304D58}" srcOrd="0" destOrd="0" presId="urn:microsoft.com/office/officeart/2005/8/layout/vList4#1"/>
    <dgm:cxn modelId="{79DDF06D-BA15-43A4-8B47-39CD056A19EF}" srcId="{F608853D-BC64-436C-BC70-F3B2D75938B5}" destId="{22FBD7C5-9675-4B01-84B3-1BEB3CE3BD39}" srcOrd="0" destOrd="0" parTransId="{F2E34F08-8D46-4CFE-9D86-3237C828E042}" sibTransId="{E925B79B-D330-4DC8-9304-D49D15904965}"/>
    <dgm:cxn modelId="{8929EE63-CFEC-477E-B1E1-96D09AF6CC04}" type="presOf" srcId="{22FBD7C5-9675-4B01-84B3-1BEB3CE3BD39}" destId="{3531A2B4-F529-409F-8614-2B5C6ED9BACD}" srcOrd="0" destOrd="0" presId="urn:microsoft.com/office/officeart/2005/8/layout/vList4#1"/>
    <dgm:cxn modelId="{D713E432-E239-4089-B1FF-B724DCA44E39}" type="presOf" srcId="{9480B74D-1AA2-4865-AC77-7F1F70745528}" destId="{6BEE3210-BFCE-412B-8230-601B0DB1B4A1}" srcOrd="1" destOrd="6" presId="urn:microsoft.com/office/officeart/2005/8/layout/vList4#1"/>
    <dgm:cxn modelId="{CF5714F1-4482-4740-8E3F-7F8F38713CC2}" type="presOf" srcId="{70FADA1B-4D8E-4CE0-A288-3D0E43FA4BB3}" destId="{083D7F86-D033-4791-81D8-E3B913C3F411}" srcOrd="0" destOrd="0" presId="urn:microsoft.com/office/officeart/2005/8/layout/vList4#1"/>
    <dgm:cxn modelId="{3E408FEE-2BB4-46C5-8F87-4697E97694ED}" srcId="{22FBD7C5-9675-4B01-84B3-1BEB3CE3BD39}" destId="{5BDAA83B-3449-4FC6-826F-2A3BE9BF2FD5}" srcOrd="2" destOrd="0" parTransId="{3568D50F-A833-475E-8A9F-A1E7EA38DF7A}" sibTransId="{F8A50E12-425C-45B1-8B75-5E618EA8A425}"/>
    <dgm:cxn modelId="{92401D37-EB44-4521-A2DA-2F9DD112598F}" type="presOf" srcId="{22FBD7C5-9675-4B01-84B3-1BEB3CE3BD39}" destId="{0BBB5735-492A-4DF7-8DFA-E45F7FA0E16E}" srcOrd="1" destOrd="0" presId="urn:microsoft.com/office/officeart/2005/8/layout/vList4#1"/>
    <dgm:cxn modelId="{14E6BCF4-393E-43DC-81B5-E7B1BB806E45}" type="presOf" srcId="{9B09E55D-6BEB-4C62-8A5D-B9D9B207E821}" destId="{083D7F86-D033-4791-81D8-E3B913C3F411}" srcOrd="0" destOrd="2" presId="urn:microsoft.com/office/officeart/2005/8/layout/vList4#1"/>
    <dgm:cxn modelId="{76BE027D-DCC2-4186-AA19-04F7264FDA66}" type="presOf" srcId="{C60F2EC3-6F71-49BC-99B2-93805E967EB5}" destId="{083D7F86-D033-4791-81D8-E3B913C3F411}" srcOrd="0" destOrd="5" presId="urn:microsoft.com/office/officeart/2005/8/layout/vList4#1"/>
    <dgm:cxn modelId="{299FC088-C4E8-4A80-A40A-B827FA7E9AD2}" type="presOf" srcId="{60D1D623-DD50-4C72-A086-23EBBE6C356F}" destId="{3531A2B4-F529-409F-8614-2B5C6ED9BACD}" srcOrd="0" destOrd="4" presId="urn:microsoft.com/office/officeart/2005/8/layout/vList4#1"/>
    <dgm:cxn modelId="{2141D651-12BE-485A-9E96-F8FCD4E5B7B9}" srcId="{70FADA1B-4D8E-4CE0-A288-3D0E43FA4BB3}" destId="{C7FCB031-951F-4192-8419-EF95DFDA67E8}" srcOrd="3" destOrd="0" parTransId="{9BCDBADF-AC8F-4B37-8DB9-33AB73FA7672}" sibTransId="{FCD3FD18-15DB-428E-A95E-69AB8E43101B}"/>
    <dgm:cxn modelId="{8E2C45C8-917D-4B8B-9C55-0F0E098187F7}" type="presOf" srcId="{52219B15-3385-47F8-87AE-11A5010DFC2F}" destId="{6BEE3210-BFCE-412B-8230-601B0DB1B4A1}" srcOrd="1" destOrd="3" presId="urn:microsoft.com/office/officeart/2005/8/layout/vList4#1"/>
    <dgm:cxn modelId="{DD4E0B00-C93C-4AF8-8A94-42DBA8460203}" type="presOf" srcId="{82BE7303-88D9-457F-9753-4B49DECB87F6}" destId="{0BBB5735-492A-4DF7-8DFA-E45F7FA0E16E}" srcOrd="1" destOrd="2" presId="urn:microsoft.com/office/officeart/2005/8/layout/vList4#1"/>
    <dgm:cxn modelId="{09760C86-E52A-4F6E-8273-FB5303100031}" type="presOf" srcId="{C60F2EC3-6F71-49BC-99B2-93805E967EB5}" destId="{6BEE3210-BFCE-412B-8230-601B0DB1B4A1}" srcOrd="1" destOrd="5" presId="urn:microsoft.com/office/officeart/2005/8/layout/vList4#1"/>
    <dgm:cxn modelId="{08F33149-EA6B-4600-8789-E86A922AD5D5}" srcId="{70FADA1B-4D8E-4CE0-A288-3D0E43FA4BB3}" destId="{52219B15-3385-47F8-87AE-11A5010DFC2F}" srcOrd="2" destOrd="0" parTransId="{563C06B0-8E19-431A-9FDF-DF502C3FC083}" sibTransId="{602A04C0-50FE-408A-95B0-C9F9AB4EEAB9}"/>
    <dgm:cxn modelId="{6C6863D0-EF9E-40BC-8CA0-9A8683FBEE58}" type="presOf" srcId="{C9B9B802-BF17-46E7-9529-C5E03D53CE80}" destId="{083D7F86-D033-4791-81D8-E3B913C3F411}" srcOrd="0" destOrd="1" presId="urn:microsoft.com/office/officeart/2005/8/layout/vList4#1"/>
    <dgm:cxn modelId="{FCD0F0FD-1538-41F7-A74A-8173131C3C68}" type="presOf" srcId="{986848AD-A232-470C-B5CA-BDA8A77CDFBD}" destId="{3531A2B4-F529-409F-8614-2B5C6ED9BACD}" srcOrd="0" destOrd="5" presId="urn:microsoft.com/office/officeart/2005/8/layout/vList4#1"/>
    <dgm:cxn modelId="{DB27B48F-6E78-43BC-848C-07926B956C3D}" type="presOf" srcId="{C9B9B802-BF17-46E7-9529-C5E03D53CE80}" destId="{6BEE3210-BFCE-412B-8230-601B0DB1B4A1}" srcOrd="1" destOrd="1" presId="urn:microsoft.com/office/officeart/2005/8/layout/vList4#1"/>
    <dgm:cxn modelId="{159D2375-B301-44C9-90A5-F76CDA2A015F}" type="presOf" srcId="{52219B15-3385-47F8-87AE-11A5010DFC2F}" destId="{083D7F86-D033-4791-81D8-E3B913C3F411}" srcOrd="0" destOrd="3" presId="urn:microsoft.com/office/officeart/2005/8/layout/vList4#1"/>
    <dgm:cxn modelId="{2DB1EDD4-B06B-4AD7-B3C3-BA5E4E5160B6}" type="presOf" srcId="{9B09E55D-6BEB-4C62-8A5D-B9D9B207E821}" destId="{6BEE3210-BFCE-412B-8230-601B0DB1B4A1}" srcOrd="1" destOrd="2" presId="urn:microsoft.com/office/officeart/2005/8/layout/vList4#1"/>
    <dgm:cxn modelId="{C32FBD48-0333-4090-AB5F-E0137F04EC44}" srcId="{70FADA1B-4D8E-4CE0-A288-3D0E43FA4BB3}" destId="{C9B9B802-BF17-46E7-9529-C5E03D53CE80}" srcOrd="0" destOrd="0" parTransId="{E5DAF8FC-A48F-4EB0-AFFF-6D2743A34BE4}" sibTransId="{B70E95AE-E01D-4FDA-ABFE-9118DB9067A0}"/>
    <dgm:cxn modelId="{EB208615-89F0-40AC-B0C0-E8549A815FE3}" type="presOf" srcId="{70FADA1B-4D8E-4CE0-A288-3D0E43FA4BB3}" destId="{6BEE3210-BFCE-412B-8230-601B0DB1B4A1}" srcOrd="1" destOrd="0" presId="urn:microsoft.com/office/officeart/2005/8/layout/vList4#1"/>
    <dgm:cxn modelId="{7BFB91CE-8B89-4147-941D-FE1A2926AC1B}" srcId="{22FBD7C5-9675-4B01-84B3-1BEB3CE3BD39}" destId="{82BE7303-88D9-457F-9753-4B49DECB87F6}" srcOrd="1" destOrd="0" parTransId="{969C1F70-FE2C-4205-9391-8B84267878C3}" sibTransId="{A382296A-EA5B-4CCB-B6EC-8107BD03DDCC}"/>
    <dgm:cxn modelId="{7D72DB9F-905F-4D5C-90A0-35DD78B84A69}" srcId="{70FADA1B-4D8E-4CE0-A288-3D0E43FA4BB3}" destId="{9480B74D-1AA2-4865-AC77-7F1F70745528}" srcOrd="5" destOrd="0" parTransId="{BC9B05DA-98D2-4F15-8E27-2BB2902D7844}" sibTransId="{BE742674-2F8E-4922-9F5B-42EF1EEE95B3}"/>
    <dgm:cxn modelId="{ADCFDEA3-FAC9-4093-8C31-4A55528D9858}" type="presOf" srcId="{5BDAA83B-3449-4FC6-826F-2A3BE9BF2FD5}" destId="{0BBB5735-492A-4DF7-8DFA-E45F7FA0E16E}" srcOrd="1" destOrd="3" presId="urn:microsoft.com/office/officeart/2005/8/layout/vList4#1"/>
    <dgm:cxn modelId="{9D0C972B-BFF8-4210-84EF-CEE94B05A015}" srcId="{22FBD7C5-9675-4B01-84B3-1BEB3CE3BD39}" destId="{444725E0-81C6-4808-95C7-4FB932398F74}" srcOrd="0" destOrd="0" parTransId="{584D3022-DCB7-4EB3-92F9-DA67A19B45D2}" sibTransId="{D5E9BB67-B5E9-4E1D-9FEA-EA4BDF4CD4CD}"/>
    <dgm:cxn modelId="{D9EF43CD-04C9-4747-A928-EB365701B0C4}" srcId="{22FBD7C5-9675-4B01-84B3-1BEB3CE3BD39}" destId="{60D1D623-DD50-4C72-A086-23EBBE6C356F}" srcOrd="3" destOrd="0" parTransId="{6DEED77C-8A83-41FF-BE8B-D9E1F86A57C2}" sibTransId="{269C9D39-629C-4479-A4BF-3721D75BC851}"/>
    <dgm:cxn modelId="{6EA2EDB9-3DFB-477E-9F40-E0FA6B805D9E}" type="presOf" srcId="{C7FCB031-951F-4192-8419-EF95DFDA67E8}" destId="{083D7F86-D033-4791-81D8-E3B913C3F411}" srcOrd="0" destOrd="4" presId="urn:microsoft.com/office/officeart/2005/8/layout/vList4#1"/>
    <dgm:cxn modelId="{0F71B78E-485D-4981-8297-3E5116217C7C}" srcId="{F608853D-BC64-436C-BC70-F3B2D75938B5}" destId="{70FADA1B-4D8E-4CE0-A288-3D0E43FA4BB3}" srcOrd="1" destOrd="0" parTransId="{C6731B9B-1B46-4C54-B486-7C71ACE539C8}" sibTransId="{FF6DB201-6E92-4FE2-81CF-1EE5CD22BAE5}"/>
    <dgm:cxn modelId="{B264A297-3B57-482C-91B1-8E9C551D9F7F}" srcId="{70FADA1B-4D8E-4CE0-A288-3D0E43FA4BB3}" destId="{9B09E55D-6BEB-4C62-8A5D-B9D9B207E821}" srcOrd="1" destOrd="0" parTransId="{9C2970D9-5D97-46F1-9667-CC2C71DE2649}" sibTransId="{4BFE26C8-EA50-4801-866B-77B622F6EEA7}"/>
    <dgm:cxn modelId="{6303D041-1401-43B2-B9FD-DF12E1205869}" srcId="{70FADA1B-4D8E-4CE0-A288-3D0E43FA4BB3}" destId="{C60F2EC3-6F71-49BC-99B2-93805E967EB5}" srcOrd="4" destOrd="0" parTransId="{6C89DE3C-4077-4BC1-892C-56B27C56D9C3}" sibTransId="{42AE1F42-C919-4049-B480-0DECF96DFE97}"/>
    <dgm:cxn modelId="{B9B64ECA-7972-4EA3-B9AE-0831077D213F}" type="presOf" srcId="{5BDAA83B-3449-4FC6-826F-2A3BE9BF2FD5}" destId="{3531A2B4-F529-409F-8614-2B5C6ED9BACD}" srcOrd="0" destOrd="3" presId="urn:microsoft.com/office/officeart/2005/8/layout/vList4#1"/>
    <dgm:cxn modelId="{D0FA77A9-C84E-48EB-871F-400505F40D08}" type="presOf" srcId="{82BE7303-88D9-457F-9753-4B49DECB87F6}" destId="{3531A2B4-F529-409F-8614-2B5C6ED9BACD}" srcOrd="0" destOrd="2" presId="urn:microsoft.com/office/officeart/2005/8/layout/vList4#1"/>
    <dgm:cxn modelId="{76AC1337-F7F1-4FE6-8964-A2BE0B6F6D81}" type="presOf" srcId="{986848AD-A232-470C-B5CA-BDA8A77CDFBD}" destId="{0BBB5735-492A-4DF7-8DFA-E45F7FA0E16E}" srcOrd="1" destOrd="5" presId="urn:microsoft.com/office/officeart/2005/8/layout/vList4#1"/>
    <dgm:cxn modelId="{365CEDF3-45CD-4CCA-ACBA-7E5B07B03F78}" type="presOf" srcId="{9480B74D-1AA2-4865-AC77-7F1F70745528}" destId="{083D7F86-D033-4791-81D8-E3B913C3F411}" srcOrd="0" destOrd="6" presId="urn:microsoft.com/office/officeart/2005/8/layout/vList4#1"/>
    <dgm:cxn modelId="{E55C9EA5-20B0-4185-A023-7353D038C3AF}" type="presOf" srcId="{444725E0-81C6-4808-95C7-4FB932398F74}" destId="{3531A2B4-F529-409F-8614-2B5C6ED9BACD}" srcOrd="0" destOrd="1" presId="urn:microsoft.com/office/officeart/2005/8/layout/vList4#1"/>
    <dgm:cxn modelId="{6278B5E6-EC45-4584-9D36-0E84EB13F9FB}" type="presOf" srcId="{C7FCB031-951F-4192-8419-EF95DFDA67E8}" destId="{6BEE3210-BFCE-412B-8230-601B0DB1B4A1}" srcOrd="1" destOrd="4" presId="urn:microsoft.com/office/officeart/2005/8/layout/vList4#1"/>
    <dgm:cxn modelId="{AE5E6844-B8A7-4409-8D92-3C86D048B538}" type="presParOf" srcId="{EA9FD8D3-EACE-4CF6-9941-FEE337304D58}" destId="{99928DCB-5C7F-4166-A264-4C1159217CCB}" srcOrd="0" destOrd="0" presId="urn:microsoft.com/office/officeart/2005/8/layout/vList4#1"/>
    <dgm:cxn modelId="{1C368326-4542-4FFF-85DB-9CB5635DC321}" type="presParOf" srcId="{99928DCB-5C7F-4166-A264-4C1159217CCB}" destId="{3531A2B4-F529-409F-8614-2B5C6ED9BACD}" srcOrd="0" destOrd="0" presId="urn:microsoft.com/office/officeart/2005/8/layout/vList4#1"/>
    <dgm:cxn modelId="{19462944-DC59-4CA1-8A0E-9424DA784CA5}" type="presParOf" srcId="{99928DCB-5C7F-4166-A264-4C1159217CCB}" destId="{15197114-5ACE-4140-8C55-08B6CBECB9CE}" srcOrd="1" destOrd="0" presId="urn:microsoft.com/office/officeart/2005/8/layout/vList4#1"/>
    <dgm:cxn modelId="{04A592CB-B50E-4FE9-A3CE-72CDEEC04708}" type="presParOf" srcId="{99928DCB-5C7F-4166-A264-4C1159217CCB}" destId="{0BBB5735-492A-4DF7-8DFA-E45F7FA0E16E}" srcOrd="2" destOrd="0" presId="urn:microsoft.com/office/officeart/2005/8/layout/vList4#1"/>
    <dgm:cxn modelId="{F4B9AC64-4C9E-493D-BAA6-2A73AB40B1B1}" type="presParOf" srcId="{EA9FD8D3-EACE-4CF6-9941-FEE337304D58}" destId="{74371591-01E8-4EAD-8BB9-41DB88B742C1}" srcOrd="1" destOrd="0" presId="urn:microsoft.com/office/officeart/2005/8/layout/vList4#1"/>
    <dgm:cxn modelId="{784D826D-4BB8-4762-A814-5EEB7958C286}" type="presParOf" srcId="{EA9FD8D3-EACE-4CF6-9941-FEE337304D58}" destId="{731C27E6-ACDC-4285-8C45-F1A30A4D4FEE}" srcOrd="2" destOrd="0" presId="urn:microsoft.com/office/officeart/2005/8/layout/vList4#1"/>
    <dgm:cxn modelId="{B22EA63A-F979-415C-8145-2F5F811A5895}" type="presParOf" srcId="{731C27E6-ACDC-4285-8C45-F1A30A4D4FEE}" destId="{083D7F86-D033-4791-81D8-E3B913C3F411}" srcOrd="0" destOrd="0" presId="urn:microsoft.com/office/officeart/2005/8/layout/vList4#1"/>
    <dgm:cxn modelId="{24AC6076-9EFA-4994-8D21-41B4DEA6EE3E}" type="presParOf" srcId="{731C27E6-ACDC-4285-8C45-F1A30A4D4FEE}" destId="{71F3B75E-85F1-4217-8403-E4C99588BD85}" srcOrd="1" destOrd="0" presId="urn:microsoft.com/office/officeart/2005/8/layout/vList4#1"/>
    <dgm:cxn modelId="{FCABAF3D-6953-42CB-B042-F6D4F7472CED}" type="presParOf" srcId="{731C27E6-ACDC-4285-8C45-F1A30A4D4FEE}" destId="{6BEE3210-BFCE-412B-8230-601B0DB1B4A1}" srcOrd="2" destOrd="0" presId="urn:microsoft.com/office/officeart/2005/8/layout/vList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659804-C00D-4082-9014-BD5A84008318}" type="doc">
      <dgm:prSet loTypeId="urn:microsoft.com/office/officeart/2005/8/layout/chevron1" loCatId="process" qsTypeId="urn:microsoft.com/office/officeart/2005/8/quickstyle/simple1" qsCatId="simple" csTypeId="urn:microsoft.com/office/officeart/2005/8/colors/accent1_2" csCatId="accent1" phldr="1"/>
      <dgm:spPr/>
    </dgm:pt>
    <dgm:pt modelId="{48AEDA48-73F5-4F82-ADBC-265388EBCEF6}">
      <dgm:prSet phldrT="[Tekst]" custT="1"/>
      <dgm:spPr>
        <a:solidFill>
          <a:srgbClr val="7EFF85"/>
        </a:solidFill>
        <a:ln>
          <a:solidFill>
            <a:srgbClr val="7EFF85"/>
          </a:solidFill>
        </a:ln>
        <a:scene3d>
          <a:camera prst="orthographicFront"/>
          <a:lightRig rig="threePt" dir="t"/>
        </a:scene3d>
        <a:sp3d>
          <a:bevelT/>
        </a:sp3d>
      </dgm:spPr>
      <dgm:t>
        <a:bodyPr/>
        <a:lstStyle/>
        <a:p>
          <a:r>
            <a:rPr lang="nl-BE" sz="1800" dirty="0" smtClean="0">
              <a:latin typeface="Cooper Black" panose="0208090404030B020404" pitchFamily="18" charset="0"/>
            </a:rPr>
            <a:t>Inloggen</a:t>
          </a:r>
          <a:endParaRPr lang="nl-BE" sz="2400" dirty="0">
            <a:latin typeface="Cooper Black" panose="0208090404030B020404" pitchFamily="18" charset="0"/>
          </a:endParaRPr>
        </a:p>
      </dgm:t>
    </dgm:pt>
    <dgm:pt modelId="{44315C40-4CB7-4C2F-A872-4A690AFD236B}" type="parTrans" cxnId="{70EA12BB-4608-4470-918C-305C6D565EB4}">
      <dgm:prSet/>
      <dgm:spPr/>
      <dgm:t>
        <a:bodyPr/>
        <a:lstStyle/>
        <a:p>
          <a:endParaRPr lang="nl-BE"/>
        </a:p>
      </dgm:t>
    </dgm:pt>
    <dgm:pt modelId="{624D6A45-3E44-42E0-8E4C-40AEB83708D9}" type="sibTrans" cxnId="{70EA12BB-4608-4470-918C-305C6D565EB4}">
      <dgm:prSet/>
      <dgm:spPr/>
      <dgm:t>
        <a:bodyPr/>
        <a:lstStyle/>
        <a:p>
          <a:endParaRPr lang="nl-BE"/>
        </a:p>
      </dgm:t>
    </dgm:pt>
    <dgm:pt modelId="{DAAAA223-328B-469A-8094-632AC94D7D0A}">
      <dgm:prSet phldrT="[Tekst]" custT="1"/>
      <dgm:spPr>
        <a:solidFill>
          <a:srgbClr val="7EFF85"/>
        </a:solidFill>
        <a:ln>
          <a:solidFill>
            <a:srgbClr val="7EFF85"/>
          </a:solidFill>
        </a:ln>
        <a:scene3d>
          <a:camera prst="orthographicFront"/>
          <a:lightRig rig="threePt" dir="t"/>
        </a:scene3d>
        <a:sp3d>
          <a:bevelT/>
        </a:sp3d>
      </dgm:spPr>
      <dgm:t>
        <a:bodyPr/>
        <a:lstStyle/>
        <a:p>
          <a:r>
            <a:rPr lang="nl-BE" sz="1800" dirty="0" smtClean="0">
              <a:latin typeface="Cooper Black" panose="0208090404030B020404" pitchFamily="18" charset="0"/>
            </a:rPr>
            <a:t>Online reserveren</a:t>
          </a:r>
          <a:endParaRPr lang="nl-BE" sz="1800" dirty="0">
            <a:latin typeface="Cooper Black" panose="0208090404030B020404" pitchFamily="18" charset="0"/>
          </a:endParaRPr>
        </a:p>
      </dgm:t>
    </dgm:pt>
    <dgm:pt modelId="{0248413F-14D1-41AE-8E9A-C0BEF09BAA3D}" type="parTrans" cxnId="{1AE49E3C-6C6E-4F30-B3F2-60CF566CF8EC}">
      <dgm:prSet/>
      <dgm:spPr/>
      <dgm:t>
        <a:bodyPr/>
        <a:lstStyle/>
        <a:p>
          <a:endParaRPr lang="nl-BE"/>
        </a:p>
      </dgm:t>
    </dgm:pt>
    <dgm:pt modelId="{A27CA42B-152D-4912-858E-2ABAE15C1FC9}" type="sibTrans" cxnId="{1AE49E3C-6C6E-4F30-B3F2-60CF566CF8EC}">
      <dgm:prSet/>
      <dgm:spPr/>
      <dgm:t>
        <a:bodyPr/>
        <a:lstStyle/>
        <a:p>
          <a:endParaRPr lang="nl-BE"/>
        </a:p>
      </dgm:t>
    </dgm:pt>
    <dgm:pt modelId="{430BCAC0-BB14-4BD6-BF5D-0B0B0034A3A7}">
      <dgm:prSet phldrT="[Tekst]" custT="1"/>
      <dgm:spPr>
        <a:solidFill>
          <a:srgbClr val="7EFF85"/>
        </a:solidFill>
        <a:ln>
          <a:solidFill>
            <a:srgbClr val="7EFF85"/>
          </a:solidFill>
        </a:ln>
        <a:scene3d>
          <a:camera prst="orthographicFront"/>
          <a:lightRig rig="threePt" dir="t"/>
        </a:scene3d>
        <a:sp3d>
          <a:bevelT/>
        </a:sp3d>
      </dgm:spPr>
      <dgm:t>
        <a:bodyPr/>
        <a:lstStyle/>
        <a:p>
          <a:r>
            <a:rPr lang="nl-BE" sz="1800" dirty="0" smtClean="0">
              <a:latin typeface="Cooper Black" panose="0208090404030B020404" pitchFamily="18" charset="0"/>
            </a:rPr>
            <a:t>Afhaling in winkel naar keuze</a:t>
          </a:r>
          <a:endParaRPr lang="nl-BE" sz="1800" dirty="0">
            <a:latin typeface="Cooper Black" panose="0208090404030B020404" pitchFamily="18" charset="0"/>
          </a:endParaRPr>
        </a:p>
      </dgm:t>
    </dgm:pt>
    <dgm:pt modelId="{994D3B0C-B6AD-4DD9-8AB0-B6044FA9E7C5}" type="parTrans" cxnId="{43CFFD11-02A6-4E12-900A-783C30BC1DA9}">
      <dgm:prSet/>
      <dgm:spPr/>
      <dgm:t>
        <a:bodyPr/>
        <a:lstStyle/>
        <a:p>
          <a:endParaRPr lang="nl-BE"/>
        </a:p>
      </dgm:t>
    </dgm:pt>
    <dgm:pt modelId="{07156B42-628B-49CA-9BA6-74DD6AC25A9A}" type="sibTrans" cxnId="{43CFFD11-02A6-4E12-900A-783C30BC1DA9}">
      <dgm:prSet/>
      <dgm:spPr/>
      <dgm:t>
        <a:bodyPr/>
        <a:lstStyle/>
        <a:p>
          <a:endParaRPr lang="nl-BE"/>
        </a:p>
      </dgm:t>
    </dgm:pt>
    <dgm:pt modelId="{5FA1012D-7BA7-40A6-8F11-0BEE170B31C6}" type="pres">
      <dgm:prSet presAssocID="{EC659804-C00D-4082-9014-BD5A84008318}" presName="Name0" presStyleCnt="0">
        <dgm:presLayoutVars>
          <dgm:dir/>
          <dgm:animLvl val="lvl"/>
          <dgm:resizeHandles val="exact"/>
        </dgm:presLayoutVars>
      </dgm:prSet>
      <dgm:spPr/>
    </dgm:pt>
    <dgm:pt modelId="{0D6A7E1C-9370-48C6-9A0C-5D139199689B}" type="pres">
      <dgm:prSet presAssocID="{48AEDA48-73F5-4F82-ADBC-265388EBCEF6}" presName="parTxOnly" presStyleLbl="node1" presStyleIdx="0" presStyleCnt="3">
        <dgm:presLayoutVars>
          <dgm:chMax val="0"/>
          <dgm:chPref val="0"/>
          <dgm:bulletEnabled val="1"/>
        </dgm:presLayoutVars>
      </dgm:prSet>
      <dgm:spPr/>
      <dgm:t>
        <a:bodyPr/>
        <a:lstStyle/>
        <a:p>
          <a:endParaRPr lang="nl-BE"/>
        </a:p>
      </dgm:t>
    </dgm:pt>
    <dgm:pt modelId="{8D0E40C2-FD1A-4684-8139-14257FAD9DBF}" type="pres">
      <dgm:prSet presAssocID="{624D6A45-3E44-42E0-8E4C-40AEB83708D9}" presName="parTxOnlySpace" presStyleCnt="0"/>
      <dgm:spPr/>
    </dgm:pt>
    <dgm:pt modelId="{38BCE67C-F8D8-43FA-A5EA-989519FB5360}" type="pres">
      <dgm:prSet presAssocID="{DAAAA223-328B-469A-8094-632AC94D7D0A}" presName="parTxOnly" presStyleLbl="node1" presStyleIdx="1" presStyleCnt="3">
        <dgm:presLayoutVars>
          <dgm:chMax val="0"/>
          <dgm:chPref val="0"/>
          <dgm:bulletEnabled val="1"/>
        </dgm:presLayoutVars>
      </dgm:prSet>
      <dgm:spPr/>
      <dgm:t>
        <a:bodyPr/>
        <a:lstStyle/>
        <a:p>
          <a:endParaRPr lang="nl-BE"/>
        </a:p>
      </dgm:t>
    </dgm:pt>
    <dgm:pt modelId="{214FC865-25C3-4370-AD46-21411B2B2EBF}" type="pres">
      <dgm:prSet presAssocID="{A27CA42B-152D-4912-858E-2ABAE15C1FC9}" presName="parTxOnlySpace" presStyleCnt="0"/>
      <dgm:spPr/>
    </dgm:pt>
    <dgm:pt modelId="{887BA055-C6F2-4F95-9153-20127A5503EE}" type="pres">
      <dgm:prSet presAssocID="{430BCAC0-BB14-4BD6-BF5D-0B0B0034A3A7}" presName="parTxOnly" presStyleLbl="node1" presStyleIdx="2" presStyleCnt="3">
        <dgm:presLayoutVars>
          <dgm:chMax val="0"/>
          <dgm:chPref val="0"/>
          <dgm:bulletEnabled val="1"/>
        </dgm:presLayoutVars>
      </dgm:prSet>
      <dgm:spPr/>
      <dgm:t>
        <a:bodyPr/>
        <a:lstStyle/>
        <a:p>
          <a:endParaRPr lang="nl-BE"/>
        </a:p>
      </dgm:t>
    </dgm:pt>
  </dgm:ptLst>
  <dgm:cxnLst>
    <dgm:cxn modelId="{579FA628-CE15-47E4-AB69-D69A8F8E66EC}" type="presOf" srcId="{48AEDA48-73F5-4F82-ADBC-265388EBCEF6}" destId="{0D6A7E1C-9370-48C6-9A0C-5D139199689B}" srcOrd="0" destOrd="0" presId="urn:microsoft.com/office/officeart/2005/8/layout/chevron1"/>
    <dgm:cxn modelId="{60F2F1D1-1FCF-4C81-AC14-9FB60917BA97}" type="presOf" srcId="{EC659804-C00D-4082-9014-BD5A84008318}" destId="{5FA1012D-7BA7-40A6-8F11-0BEE170B31C6}" srcOrd="0" destOrd="0" presId="urn:microsoft.com/office/officeart/2005/8/layout/chevron1"/>
    <dgm:cxn modelId="{39FD8FB2-E677-4FE6-85F6-A0217190EB66}" type="presOf" srcId="{430BCAC0-BB14-4BD6-BF5D-0B0B0034A3A7}" destId="{887BA055-C6F2-4F95-9153-20127A5503EE}" srcOrd="0" destOrd="0" presId="urn:microsoft.com/office/officeart/2005/8/layout/chevron1"/>
    <dgm:cxn modelId="{D59F64D6-B9B4-4A54-96A9-0AAFD094472C}" type="presOf" srcId="{DAAAA223-328B-469A-8094-632AC94D7D0A}" destId="{38BCE67C-F8D8-43FA-A5EA-989519FB5360}" srcOrd="0" destOrd="0" presId="urn:microsoft.com/office/officeart/2005/8/layout/chevron1"/>
    <dgm:cxn modelId="{43CFFD11-02A6-4E12-900A-783C30BC1DA9}" srcId="{EC659804-C00D-4082-9014-BD5A84008318}" destId="{430BCAC0-BB14-4BD6-BF5D-0B0B0034A3A7}" srcOrd="2" destOrd="0" parTransId="{994D3B0C-B6AD-4DD9-8AB0-B6044FA9E7C5}" sibTransId="{07156B42-628B-49CA-9BA6-74DD6AC25A9A}"/>
    <dgm:cxn modelId="{1AE49E3C-6C6E-4F30-B3F2-60CF566CF8EC}" srcId="{EC659804-C00D-4082-9014-BD5A84008318}" destId="{DAAAA223-328B-469A-8094-632AC94D7D0A}" srcOrd="1" destOrd="0" parTransId="{0248413F-14D1-41AE-8E9A-C0BEF09BAA3D}" sibTransId="{A27CA42B-152D-4912-858E-2ABAE15C1FC9}"/>
    <dgm:cxn modelId="{70EA12BB-4608-4470-918C-305C6D565EB4}" srcId="{EC659804-C00D-4082-9014-BD5A84008318}" destId="{48AEDA48-73F5-4F82-ADBC-265388EBCEF6}" srcOrd="0" destOrd="0" parTransId="{44315C40-4CB7-4C2F-A872-4A690AFD236B}" sibTransId="{624D6A45-3E44-42E0-8E4C-40AEB83708D9}"/>
    <dgm:cxn modelId="{BDF47DB7-0379-4591-AD46-24ED1E97808D}" type="presParOf" srcId="{5FA1012D-7BA7-40A6-8F11-0BEE170B31C6}" destId="{0D6A7E1C-9370-48C6-9A0C-5D139199689B}" srcOrd="0" destOrd="0" presId="urn:microsoft.com/office/officeart/2005/8/layout/chevron1"/>
    <dgm:cxn modelId="{763D1AAF-DF9F-4050-990D-0FF935C2EF88}" type="presParOf" srcId="{5FA1012D-7BA7-40A6-8F11-0BEE170B31C6}" destId="{8D0E40C2-FD1A-4684-8139-14257FAD9DBF}" srcOrd="1" destOrd="0" presId="urn:microsoft.com/office/officeart/2005/8/layout/chevron1"/>
    <dgm:cxn modelId="{B7DC6474-5176-4575-896D-9143F9CC268D}" type="presParOf" srcId="{5FA1012D-7BA7-40A6-8F11-0BEE170B31C6}" destId="{38BCE67C-F8D8-43FA-A5EA-989519FB5360}" srcOrd="2" destOrd="0" presId="urn:microsoft.com/office/officeart/2005/8/layout/chevron1"/>
    <dgm:cxn modelId="{0A7F64F6-2C2E-4C08-B4E4-E706746CF8AF}" type="presParOf" srcId="{5FA1012D-7BA7-40A6-8F11-0BEE170B31C6}" destId="{214FC865-25C3-4370-AD46-21411B2B2EBF}" srcOrd="3" destOrd="0" presId="urn:microsoft.com/office/officeart/2005/8/layout/chevron1"/>
    <dgm:cxn modelId="{F6E42789-7B88-44D9-8334-F5EF6461785C}" type="presParOf" srcId="{5FA1012D-7BA7-40A6-8F11-0BEE170B31C6}" destId="{887BA055-C6F2-4F95-9153-20127A5503EE}"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42B33-994E-4C66-949D-E00A390CAF7A}">
      <dsp:nvSpPr>
        <dsp:cNvPr id="0" name=""/>
        <dsp:cNvSpPr/>
      </dsp:nvSpPr>
      <dsp:spPr>
        <a:xfrm rot="175162">
          <a:off x="4235403" y="3289349"/>
          <a:ext cx="1580224" cy="29926"/>
        </a:xfrm>
        <a:custGeom>
          <a:avLst/>
          <a:gdLst/>
          <a:ahLst/>
          <a:cxnLst/>
          <a:rect l="0" t="0" r="0" b="0"/>
          <a:pathLst>
            <a:path>
              <a:moveTo>
                <a:pt x="0" y="14963"/>
              </a:moveTo>
              <a:lnTo>
                <a:pt x="1580224" y="14963"/>
              </a:lnTo>
            </a:path>
          </a:pathLst>
        </a:custGeom>
        <a:noFill/>
        <a:ln w="19050" cap="rnd" cmpd="sng" algn="ctr">
          <a:solidFill>
            <a:srgbClr val="7EFF85"/>
          </a:solidFill>
          <a:prstDash val="solid"/>
        </a:ln>
        <a:effectLst/>
      </dsp:spPr>
      <dsp:style>
        <a:lnRef idx="2">
          <a:scrgbClr r="0" g="0" b="0"/>
        </a:lnRef>
        <a:fillRef idx="0">
          <a:scrgbClr r="0" g="0" b="0"/>
        </a:fillRef>
        <a:effectRef idx="0">
          <a:scrgbClr r="0" g="0" b="0"/>
        </a:effectRef>
        <a:fontRef idx="minor"/>
      </dsp:style>
    </dsp:sp>
    <dsp:sp modelId="{2F0E27BA-237D-484A-BBBB-A02455C68721}">
      <dsp:nvSpPr>
        <dsp:cNvPr id="0" name=""/>
        <dsp:cNvSpPr/>
      </dsp:nvSpPr>
      <dsp:spPr>
        <a:xfrm rot="18939212">
          <a:off x="4043659" y="2094716"/>
          <a:ext cx="1353367" cy="29926"/>
        </a:xfrm>
        <a:custGeom>
          <a:avLst/>
          <a:gdLst/>
          <a:ahLst/>
          <a:cxnLst/>
          <a:rect l="0" t="0" r="0" b="0"/>
          <a:pathLst>
            <a:path>
              <a:moveTo>
                <a:pt x="0" y="14963"/>
              </a:moveTo>
              <a:lnTo>
                <a:pt x="1353367" y="14963"/>
              </a:lnTo>
            </a:path>
          </a:pathLst>
        </a:custGeom>
        <a:noFill/>
        <a:ln w="19050" cap="rnd" cmpd="sng" algn="ctr">
          <a:solidFill>
            <a:srgbClr val="7EFF85"/>
          </a:solidFill>
          <a:prstDash val="solid"/>
        </a:ln>
        <a:effectLst/>
      </dsp:spPr>
      <dsp:style>
        <a:lnRef idx="2">
          <a:scrgbClr r="0" g="0" b="0"/>
        </a:lnRef>
        <a:fillRef idx="0">
          <a:scrgbClr r="0" g="0" b="0"/>
        </a:fillRef>
        <a:effectRef idx="0">
          <a:scrgbClr r="0" g="0" b="0"/>
        </a:effectRef>
        <a:fontRef idx="minor"/>
      </dsp:style>
    </dsp:sp>
    <dsp:sp modelId="{904A21C2-A38C-40A5-90F0-585D619199E8}">
      <dsp:nvSpPr>
        <dsp:cNvPr id="0" name=""/>
        <dsp:cNvSpPr/>
      </dsp:nvSpPr>
      <dsp:spPr>
        <a:xfrm rot="8524343">
          <a:off x="1412738" y="4246562"/>
          <a:ext cx="1675536" cy="29926"/>
        </a:xfrm>
        <a:custGeom>
          <a:avLst/>
          <a:gdLst/>
          <a:ahLst/>
          <a:cxnLst/>
          <a:rect l="0" t="0" r="0" b="0"/>
          <a:pathLst>
            <a:path>
              <a:moveTo>
                <a:pt x="0" y="14963"/>
              </a:moveTo>
              <a:lnTo>
                <a:pt x="1675536" y="14963"/>
              </a:lnTo>
            </a:path>
          </a:pathLst>
        </a:custGeom>
        <a:noFill/>
        <a:ln w="19050" cap="rnd" cmpd="sng" algn="ctr">
          <a:solidFill>
            <a:srgbClr val="7EFF85"/>
          </a:solidFill>
          <a:prstDash val="solid"/>
        </a:ln>
        <a:effectLst/>
      </dsp:spPr>
      <dsp:style>
        <a:lnRef idx="2">
          <a:scrgbClr r="0" g="0" b="0"/>
        </a:lnRef>
        <a:fillRef idx="0">
          <a:scrgbClr r="0" g="0" b="0"/>
        </a:fillRef>
        <a:effectRef idx="0">
          <a:scrgbClr r="0" g="0" b="0"/>
        </a:effectRef>
        <a:fontRef idx="minor"/>
      </dsp:style>
    </dsp:sp>
    <dsp:sp modelId="{1343E2B2-1DD2-470D-8E81-AC84FDBBB55C}">
      <dsp:nvSpPr>
        <dsp:cNvPr id="0" name=""/>
        <dsp:cNvSpPr/>
      </dsp:nvSpPr>
      <dsp:spPr>
        <a:xfrm rot="11003884">
          <a:off x="1687974" y="3139693"/>
          <a:ext cx="1224429" cy="29926"/>
        </a:xfrm>
        <a:custGeom>
          <a:avLst/>
          <a:gdLst/>
          <a:ahLst/>
          <a:cxnLst/>
          <a:rect l="0" t="0" r="0" b="0"/>
          <a:pathLst>
            <a:path>
              <a:moveTo>
                <a:pt x="0" y="14963"/>
              </a:moveTo>
              <a:lnTo>
                <a:pt x="1224429" y="14963"/>
              </a:lnTo>
            </a:path>
          </a:pathLst>
        </a:custGeom>
        <a:noFill/>
        <a:ln w="19050" cap="rnd" cmpd="sng" algn="ctr">
          <a:solidFill>
            <a:srgbClr val="7EFF85"/>
          </a:solidFill>
          <a:prstDash val="solid"/>
        </a:ln>
        <a:effectLst/>
      </dsp:spPr>
      <dsp:style>
        <a:lnRef idx="2">
          <a:scrgbClr r="0" g="0" b="0"/>
        </a:lnRef>
        <a:fillRef idx="0">
          <a:scrgbClr r="0" g="0" b="0"/>
        </a:fillRef>
        <a:effectRef idx="0">
          <a:scrgbClr r="0" g="0" b="0"/>
        </a:effectRef>
        <a:fontRef idx="minor"/>
      </dsp:style>
    </dsp:sp>
    <dsp:sp modelId="{C3528E33-C908-4736-AFFD-C1804F873546}">
      <dsp:nvSpPr>
        <dsp:cNvPr id="0" name=""/>
        <dsp:cNvSpPr/>
      </dsp:nvSpPr>
      <dsp:spPr>
        <a:xfrm rot="13427889">
          <a:off x="1817813" y="2140429"/>
          <a:ext cx="1270211" cy="29926"/>
        </a:xfrm>
        <a:custGeom>
          <a:avLst/>
          <a:gdLst/>
          <a:ahLst/>
          <a:cxnLst/>
          <a:rect l="0" t="0" r="0" b="0"/>
          <a:pathLst>
            <a:path>
              <a:moveTo>
                <a:pt x="0" y="14963"/>
              </a:moveTo>
              <a:lnTo>
                <a:pt x="1270211" y="14963"/>
              </a:lnTo>
            </a:path>
          </a:pathLst>
        </a:custGeom>
        <a:noFill/>
        <a:ln w="19050" cap="rnd" cmpd="sng" algn="ctr">
          <a:solidFill>
            <a:srgbClr val="7EFF85"/>
          </a:solidFill>
          <a:prstDash val="solid"/>
        </a:ln>
        <a:effectLst/>
      </dsp:spPr>
      <dsp:style>
        <a:lnRef idx="2">
          <a:scrgbClr r="0" g="0" b="0"/>
        </a:lnRef>
        <a:fillRef idx="0">
          <a:scrgbClr r="0" g="0" b="0"/>
        </a:fillRef>
        <a:effectRef idx="0">
          <a:scrgbClr r="0" g="0" b="0"/>
        </a:effectRef>
        <a:fontRef idx="minor"/>
      </dsp:style>
    </dsp:sp>
    <dsp:sp modelId="{D96A29FB-F62D-4993-9810-7960239E88E1}">
      <dsp:nvSpPr>
        <dsp:cNvPr id="0" name=""/>
        <dsp:cNvSpPr/>
      </dsp:nvSpPr>
      <dsp:spPr>
        <a:xfrm>
          <a:off x="2139323" y="1553520"/>
          <a:ext cx="2766281" cy="2849648"/>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5973" t="18244" r="-21853" b="23766"/>
          </a:stretch>
        </a:blipFill>
        <a:ln w="76200" cap="rnd" cmpd="sng" algn="ctr">
          <a:solidFill>
            <a:srgbClr val="7EFF85"/>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CDB2AACE-3125-4DE0-A4AC-44078562C0FF}">
      <dsp:nvSpPr>
        <dsp:cNvPr id="0" name=""/>
        <dsp:cNvSpPr/>
      </dsp:nvSpPr>
      <dsp:spPr>
        <a:xfrm>
          <a:off x="386289" y="101141"/>
          <a:ext cx="1854649" cy="1923535"/>
        </a:xfrm>
        <a:prstGeom prst="ellipse">
          <a:avLst/>
        </a:prstGeom>
        <a:solidFill>
          <a:schemeClr val="accent1">
            <a:hueOff val="0"/>
            <a:satOff val="0"/>
            <a:lumOff val="0"/>
            <a:alphaOff val="0"/>
          </a:schemeClr>
        </a:solidFill>
        <a:ln w="19050" cap="rnd" cmpd="sng" algn="ctr">
          <a:solidFill>
            <a:srgbClr val="7EFF85"/>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nl-BE" sz="2000" kern="1200" dirty="0" smtClean="0">
              <a:latin typeface="Cooper Black" panose="0208090404030B020404" pitchFamily="18" charset="0"/>
            </a:rPr>
            <a:t>Kortrijk</a:t>
          </a:r>
          <a:endParaRPr lang="nl-BE" sz="900" b="1" kern="1200"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ooper Black" panose="0208090404030B020404" pitchFamily="18" charset="0"/>
          </a:endParaRPr>
        </a:p>
      </dsp:txBody>
      <dsp:txXfrm>
        <a:off x="657896" y="382836"/>
        <a:ext cx="1311435" cy="1360145"/>
      </dsp:txXfrm>
    </dsp:sp>
    <dsp:sp modelId="{323B33EF-AC93-4B2E-883A-CFAE92DD83AD}">
      <dsp:nvSpPr>
        <dsp:cNvPr id="0" name=""/>
        <dsp:cNvSpPr/>
      </dsp:nvSpPr>
      <dsp:spPr>
        <a:xfrm>
          <a:off x="150637" y="2276974"/>
          <a:ext cx="1539680" cy="1591518"/>
        </a:xfrm>
        <a:prstGeom prst="ellipse">
          <a:avLst/>
        </a:prstGeom>
        <a:solidFill>
          <a:schemeClr val="accent1">
            <a:hueOff val="0"/>
            <a:satOff val="0"/>
            <a:lumOff val="0"/>
            <a:alphaOff val="0"/>
          </a:schemeClr>
        </a:solidFill>
        <a:ln w="19050" cap="rnd" cmpd="sng" algn="ctr">
          <a:solidFill>
            <a:srgbClr val="7EFF85"/>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nl-BE" sz="1800" kern="1200" dirty="0" smtClean="0">
              <a:latin typeface="Cooper Black" panose="0208090404030B020404" pitchFamily="18" charset="0"/>
            </a:rPr>
            <a:t>Voordeel</a:t>
          </a:r>
          <a:endParaRPr lang="nl-BE" sz="1500" b="1" kern="1200"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ooper Black" panose="0208090404030B020404" pitchFamily="18" charset="0"/>
          </a:endParaRPr>
        </a:p>
      </dsp:txBody>
      <dsp:txXfrm>
        <a:off x="376118" y="2510046"/>
        <a:ext cx="1088718" cy="1125374"/>
      </dsp:txXfrm>
    </dsp:sp>
    <dsp:sp modelId="{F1B7267B-074A-4458-9585-2AE520B1B738}">
      <dsp:nvSpPr>
        <dsp:cNvPr id="0" name=""/>
        <dsp:cNvSpPr/>
      </dsp:nvSpPr>
      <dsp:spPr>
        <a:xfrm>
          <a:off x="204313" y="4460090"/>
          <a:ext cx="1540804" cy="1591200"/>
        </a:xfrm>
        <a:prstGeom prst="ellipse">
          <a:avLst/>
        </a:prstGeom>
        <a:solidFill>
          <a:schemeClr val="accent1">
            <a:hueOff val="0"/>
            <a:satOff val="0"/>
            <a:lumOff val="0"/>
            <a:alphaOff val="0"/>
          </a:schemeClr>
        </a:solidFill>
        <a:ln w="19050" cap="rnd" cmpd="sng" algn="ctr">
          <a:solidFill>
            <a:srgbClr val="7EFF85"/>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nl-BE" sz="1800" kern="1200" dirty="0" smtClean="0">
              <a:latin typeface="Cooper Black" panose="0208090404030B020404" pitchFamily="18" charset="0"/>
            </a:rPr>
            <a:t>Nadeel</a:t>
          </a:r>
          <a:endParaRPr lang="nl-BE" sz="2000" b="1" kern="1200"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ooper Black" panose="0208090404030B020404" pitchFamily="18" charset="0"/>
          </a:endParaRPr>
        </a:p>
      </dsp:txBody>
      <dsp:txXfrm>
        <a:off x="429959" y="4693116"/>
        <a:ext cx="1089512" cy="1125148"/>
      </dsp:txXfrm>
    </dsp:sp>
    <dsp:sp modelId="{B0E2C6D2-CA5F-40CD-ACCB-C9367A9C630E}">
      <dsp:nvSpPr>
        <dsp:cNvPr id="0" name=""/>
        <dsp:cNvSpPr/>
      </dsp:nvSpPr>
      <dsp:spPr>
        <a:xfrm>
          <a:off x="4937628" y="0"/>
          <a:ext cx="1905101" cy="1932463"/>
        </a:xfrm>
        <a:prstGeom prst="ellipse">
          <a:avLst/>
        </a:prstGeom>
        <a:solidFill>
          <a:schemeClr val="accent1">
            <a:hueOff val="0"/>
            <a:satOff val="0"/>
            <a:lumOff val="0"/>
            <a:alphaOff val="0"/>
          </a:schemeClr>
        </a:solidFill>
        <a:ln w="19050" cap="rnd" cmpd="sng" algn="ctr">
          <a:solidFill>
            <a:srgbClr val="7EFF85"/>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nl-BE" sz="1600" kern="1200" dirty="0" smtClean="0">
              <a:latin typeface="Cooper Black" panose="0208090404030B020404" pitchFamily="18" charset="0"/>
            </a:rPr>
            <a:t>Persoonlijke</a:t>
          </a:r>
          <a:br>
            <a:rPr lang="nl-BE" sz="1600" kern="1200" dirty="0" smtClean="0">
              <a:latin typeface="Cooper Black" panose="0208090404030B020404" pitchFamily="18" charset="0"/>
            </a:rPr>
          </a:br>
          <a:r>
            <a:rPr lang="nl-BE" sz="1600" kern="1200" dirty="0" smtClean="0">
              <a:latin typeface="Cooper Black" panose="0208090404030B020404" pitchFamily="18" charset="0"/>
            </a:rPr>
            <a:t>ervaring</a:t>
          </a:r>
          <a:endParaRPr lang="nl-BE" sz="1600" kern="1200" dirty="0">
            <a:latin typeface="Cooper Black" panose="0208090404030B020404" pitchFamily="18" charset="0"/>
          </a:endParaRPr>
        </a:p>
      </dsp:txBody>
      <dsp:txXfrm>
        <a:off x="5216624" y="283003"/>
        <a:ext cx="1347109" cy="1366457"/>
      </dsp:txXfrm>
    </dsp:sp>
    <dsp:sp modelId="{F2149DD4-D9D1-4EEB-B71D-58BC3A8B5D98}">
      <dsp:nvSpPr>
        <dsp:cNvPr id="0" name=""/>
        <dsp:cNvSpPr/>
      </dsp:nvSpPr>
      <dsp:spPr>
        <a:xfrm>
          <a:off x="5813204" y="2255045"/>
          <a:ext cx="2245944" cy="2293409"/>
        </a:xfrm>
        <a:prstGeom prst="ellipse">
          <a:avLst/>
        </a:prstGeom>
        <a:solidFill>
          <a:schemeClr val="accent1">
            <a:hueOff val="0"/>
            <a:satOff val="0"/>
            <a:lumOff val="0"/>
            <a:alphaOff val="0"/>
          </a:schemeClr>
        </a:solidFill>
        <a:ln w="19050" cap="rnd" cmpd="sng" algn="ctr">
          <a:solidFill>
            <a:srgbClr val="7EFF85"/>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nl-BE" sz="2000" kern="1200" dirty="0" smtClean="0">
              <a:latin typeface="Cooper Black" panose="0208090404030B020404" pitchFamily="18" charset="0"/>
            </a:rPr>
            <a:t>Game &amp; multimedia</a:t>
          </a:r>
          <a:endParaRPr lang="nl-BE" sz="2000" kern="1200" dirty="0">
            <a:latin typeface="Cooper Black" panose="0208090404030B020404" pitchFamily="18" charset="0"/>
          </a:endParaRPr>
        </a:p>
      </dsp:txBody>
      <dsp:txXfrm>
        <a:off x="6142115" y="2590907"/>
        <a:ext cx="1588122" cy="16216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1A2B4-F529-409F-8614-2B5C6ED9BACD}">
      <dsp:nvSpPr>
        <dsp:cNvPr id="0" name=""/>
        <dsp:cNvSpPr/>
      </dsp:nvSpPr>
      <dsp:spPr>
        <a:xfrm>
          <a:off x="0" y="0"/>
          <a:ext cx="8407772" cy="2796662"/>
        </a:xfrm>
        <a:prstGeom prst="roundRect">
          <a:avLst>
            <a:gd name="adj" fmla="val 10000"/>
          </a:avLst>
        </a:prstGeom>
        <a:solidFill>
          <a:srgbClr val="7EFF85"/>
        </a:solidFill>
        <a:ln w="19050" cap="rnd" cmpd="sng" algn="ctr">
          <a:solidFill>
            <a:srgbClr val="7EFF85"/>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nl-BE" sz="2000" kern="1200" dirty="0" smtClean="0">
              <a:latin typeface="Cooper Black" panose="0208090404030B020404" pitchFamily="18" charset="0"/>
            </a:rPr>
            <a:t>New Consoles</a:t>
          </a:r>
          <a:endParaRPr lang="nl-BE" sz="2000" kern="1200" dirty="0">
            <a:latin typeface="Cooper Black" panose="0208090404030B020404" pitchFamily="18" charset="0"/>
          </a:endParaRPr>
        </a:p>
        <a:p>
          <a:pPr marL="171450" lvl="1" indent="-171450" algn="l" defTabSz="800100">
            <a:lnSpc>
              <a:spcPct val="90000"/>
            </a:lnSpc>
            <a:spcBef>
              <a:spcPct val="0"/>
            </a:spcBef>
            <a:spcAft>
              <a:spcPct val="15000"/>
            </a:spcAft>
            <a:buChar char="••"/>
          </a:pPr>
          <a:r>
            <a:rPr lang="nl-BE" sz="1800" kern="1200" dirty="0" smtClean="0">
              <a:latin typeface="Cooper Black" panose="0208090404030B020404" pitchFamily="18" charset="0"/>
            </a:rPr>
            <a:t>PS4/ PS3</a:t>
          </a:r>
          <a:endParaRPr lang="nl-BE" sz="1800" kern="1200" dirty="0">
            <a:latin typeface="Cooper Black" panose="0208090404030B020404" pitchFamily="18" charset="0"/>
          </a:endParaRPr>
        </a:p>
        <a:p>
          <a:pPr marL="171450" lvl="1" indent="-171450" algn="l" defTabSz="800100">
            <a:lnSpc>
              <a:spcPct val="90000"/>
            </a:lnSpc>
            <a:spcBef>
              <a:spcPct val="0"/>
            </a:spcBef>
            <a:spcAft>
              <a:spcPct val="15000"/>
            </a:spcAft>
            <a:buChar char="••"/>
          </a:pPr>
          <a:r>
            <a:rPr lang="nl-BE" sz="1800" kern="1200" dirty="0" smtClean="0">
              <a:latin typeface="Cooper Black" panose="0208090404030B020404" pitchFamily="18" charset="0"/>
            </a:rPr>
            <a:t>XBOX ONE/ XBOX 360</a:t>
          </a:r>
          <a:endParaRPr lang="nl-BE" sz="1800" kern="1200" dirty="0">
            <a:latin typeface="Cooper Black" panose="0208090404030B020404" pitchFamily="18" charset="0"/>
          </a:endParaRPr>
        </a:p>
        <a:p>
          <a:pPr marL="171450" lvl="1" indent="-171450" algn="l" defTabSz="800100">
            <a:lnSpc>
              <a:spcPct val="90000"/>
            </a:lnSpc>
            <a:spcBef>
              <a:spcPct val="0"/>
            </a:spcBef>
            <a:spcAft>
              <a:spcPct val="15000"/>
            </a:spcAft>
            <a:buChar char="••"/>
          </a:pPr>
          <a:r>
            <a:rPr lang="nl-BE" sz="1800" kern="1200" dirty="0" smtClean="0">
              <a:latin typeface="Cooper Black" panose="0208090404030B020404" pitchFamily="18" charset="0"/>
            </a:rPr>
            <a:t>Wii/ Wii U</a:t>
          </a:r>
          <a:endParaRPr lang="nl-BE" sz="1800" kern="1200" dirty="0">
            <a:latin typeface="Cooper Black" panose="0208090404030B020404" pitchFamily="18" charset="0"/>
          </a:endParaRPr>
        </a:p>
        <a:p>
          <a:pPr marL="171450" lvl="1" indent="-171450" algn="l" defTabSz="800100">
            <a:lnSpc>
              <a:spcPct val="90000"/>
            </a:lnSpc>
            <a:spcBef>
              <a:spcPct val="0"/>
            </a:spcBef>
            <a:spcAft>
              <a:spcPct val="15000"/>
            </a:spcAft>
            <a:buChar char="••"/>
          </a:pPr>
          <a:r>
            <a:rPr lang="nl-BE" sz="1800" kern="1200" dirty="0" smtClean="0">
              <a:latin typeface="Cooper Black" panose="0208090404030B020404" pitchFamily="18" charset="0"/>
            </a:rPr>
            <a:t>Nintendo 3DS</a:t>
          </a:r>
          <a:endParaRPr lang="nl-BE" sz="1800" kern="1200" dirty="0">
            <a:latin typeface="Cooper Black" panose="0208090404030B020404" pitchFamily="18" charset="0"/>
          </a:endParaRPr>
        </a:p>
        <a:p>
          <a:pPr marL="171450" lvl="1" indent="-171450" algn="l" defTabSz="800100">
            <a:lnSpc>
              <a:spcPct val="90000"/>
            </a:lnSpc>
            <a:spcBef>
              <a:spcPct val="0"/>
            </a:spcBef>
            <a:spcAft>
              <a:spcPct val="15000"/>
            </a:spcAft>
            <a:buChar char="••"/>
          </a:pPr>
          <a:r>
            <a:rPr lang="nl-BE" sz="1800" kern="1200" dirty="0" smtClean="0">
              <a:latin typeface="Cooper Black" panose="0208090404030B020404" pitchFamily="18" charset="0"/>
            </a:rPr>
            <a:t>PS Vita</a:t>
          </a:r>
          <a:endParaRPr lang="nl-BE" sz="1800" kern="1200" dirty="0">
            <a:latin typeface="Cooper Black" panose="0208090404030B020404" pitchFamily="18" charset="0"/>
          </a:endParaRPr>
        </a:p>
      </dsp:txBody>
      <dsp:txXfrm>
        <a:off x="1961220" y="0"/>
        <a:ext cx="6446551" cy="2796662"/>
      </dsp:txXfrm>
    </dsp:sp>
    <dsp:sp modelId="{15197114-5ACE-4140-8C55-08B6CBECB9CE}">
      <dsp:nvSpPr>
        <dsp:cNvPr id="0" name=""/>
        <dsp:cNvSpPr/>
      </dsp:nvSpPr>
      <dsp:spPr>
        <a:xfrm>
          <a:off x="317064" y="446895"/>
          <a:ext cx="1606758" cy="1902871"/>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3026" t="487" r="-42444" b="-487"/>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3D7F86-D033-4791-81D8-E3B913C3F411}">
      <dsp:nvSpPr>
        <dsp:cNvPr id="0" name=""/>
        <dsp:cNvSpPr/>
      </dsp:nvSpPr>
      <dsp:spPr>
        <a:xfrm>
          <a:off x="0" y="3076329"/>
          <a:ext cx="8407772" cy="2796662"/>
        </a:xfrm>
        <a:prstGeom prst="roundRect">
          <a:avLst>
            <a:gd name="adj" fmla="val 10000"/>
          </a:avLst>
        </a:prstGeom>
        <a:solidFill>
          <a:srgbClr val="7EFF85"/>
        </a:solidFill>
        <a:ln w="19050" cap="rnd" cmpd="sng" algn="ctr">
          <a:solidFill>
            <a:srgbClr val="7EFF85"/>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nl-BE" sz="2000" kern="1200" dirty="0" err="1" smtClean="0">
              <a:latin typeface="Cooper Black" panose="0208090404030B020404" pitchFamily="18" charset="0"/>
            </a:rPr>
            <a:t>Used</a:t>
          </a:r>
          <a:r>
            <a:rPr lang="nl-BE" sz="2000" kern="1200" dirty="0" smtClean="0">
              <a:latin typeface="Cooper Black" panose="0208090404030B020404" pitchFamily="18" charset="0"/>
            </a:rPr>
            <a:t> Consoles</a:t>
          </a:r>
          <a:endParaRPr lang="nl-BE" sz="2000" kern="1200" dirty="0">
            <a:latin typeface="Cooper Black" panose="0208090404030B020404" pitchFamily="18" charset="0"/>
          </a:endParaRPr>
        </a:p>
        <a:p>
          <a:pPr marL="171450" lvl="1" indent="-171450" algn="l" defTabSz="800100">
            <a:lnSpc>
              <a:spcPct val="90000"/>
            </a:lnSpc>
            <a:spcBef>
              <a:spcPct val="0"/>
            </a:spcBef>
            <a:spcAft>
              <a:spcPct val="15000"/>
            </a:spcAft>
            <a:buChar char="••"/>
          </a:pPr>
          <a:r>
            <a:rPr lang="nl-BE" sz="1800" kern="1200" dirty="0" smtClean="0">
              <a:latin typeface="Cooper Black" panose="0208090404030B020404" pitchFamily="18" charset="0"/>
            </a:rPr>
            <a:t>PS4/ PS3/ PS2</a:t>
          </a:r>
          <a:endParaRPr lang="nl-BE" sz="1800" kern="1200" dirty="0">
            <a:latin typeface="Cooper Black" panose="0208090404030B020404" pitchFamily="18" charset="0"/>
          </a:endParaRPr>
        </a:p>
        <a:p>
          <a:pPr marL="171450" lvl="1" indent="-171450" algn="l" defTabSz="800100">
            <a:lnSpc>
              <a:spcPct val="90000"/>
            </a:lnSpc>
            <a:spcBef>
              <a:spcPct val="0"/>
            </a:spcBef>
            <a:spcAft>
              <a:spcPct val="15000"/>
            </a:spcAft>
            <a:buChar char="••"/>
          </a:pPr>
          <a:r>
            <a:rPr lang="nl-BE" sz="1800" kern="1200" dirty="0" smtClean="0">
              <a:latin typeface="Cooper Black" panose="0208090404030B020404" pitchFamily="18" charset="0"/>
            </a:rPr>
            <a:t>XBOX ONE/ XBOX 360</a:t>
          </a:r>
          <a:endParaRPr lang="nl-BE" sz="1800" kern="1200" dirty="0">
            <a:latin typeface="Cooper Black" panose="0208090404030B020404" pitchFamily="18" charset="0"/>
          </a:endParaRPr>
        </a:p>
        <a:p>
          <a:pPr marL="171450" lvl="1" indent="-171450" algn="l" defTabSz="800100">
            <a:lnSpc>
              <a:spcPct val="90000"/>
            </a:lnSpc>
            <a:spcBef>
              <a:spcPct val="0"/>
            </a:spcBef>
            <a:spcAft>
              <a:spcPct val="15000"/>
            </a:spcAft>
            <a:buChar char="••"/>
          </a:pPr>
          <a:r>
            <a:rPr lang="nl-BE" sz="1800" kern="1200" dirty="0" smtClean="0">
              <a:latin typeface="Cooper Black" panose="0208090404030B020404" pitchFamily="18" charset="0"/>
            </a:rPr>
            <a:t>Wii/ Wii U</a:t>
          </a:r>
          <a:endParaRPr lang="nl-BE" sz="1800" kern="1200" dirty="0">
            <a:latin typeface="Cooper Black" panose="0208090404030B020404" pitchFamily="18" charset="0"/>
          </a:endParaRPr>
        </a:p>
        <a:p>
          <a:pPr marL="171450" lvl="1" indent="-171450" algn="l" defTabSz="800100">
            <a:lnSpc>
              <a:spcPct val="90000"/>
            </a:lnSpc>
            <a:spcBef>
              <a:spcPct val="0"/>
            </a:spcBef>
            <a:spcAft>
              <a:spcPct val="15000"/>
            </a:spcAft>
            <a:buChar char="••"/>
          </a:pPr>
          <a:r>
            <a:rPr lang="nl-BE" sz="1800" kern="1200" dirty="0" smtClean="0">
              <a:latin typeface="Cooper Black" panose="0208090404030B020404" pitchFamily="18" charset="0"/>
            </a:rPr>
            <a:t>Nintendo 3DS/ DS</a:t>
          </a:r>
          <a:endParaRPr lang="nl-BE" sz="1800" kern="1200" dirty="0">
            <a:latin typeface="Cooper Black" panose="0208090404030B020404" pitchFamily="18" charset="0"/>
          </a:endParaRPr>
        </a:p>
        <a:p>
          <a:pPr marL="171450" lvl="1" indent="-171450" algn="l" defTabSz="800100">
            <a:lnSpc>
              <a:spcPct val="90000"/>
            </a:lnSpc>
            <a:spcBef>
              <a:spcPct val="0"/>
            </a:spcBef>
            <a:spcAft>
              <a:spcPct val="15000"/>
            </a:spcAft>
            <a:buChar char="••"/>
          </a:pPr>
          <a:r>
            <a:rPr lang="nl-BE" sz="1800" kern="1200" dirty="0" smtClean="0">
              <a:latin typeface="Cooper Black" panose="0208090404030B020404" pitchFamily="18" charset="0"/>
            </a:rPr>
            <a:t>PS Vita/ PSP</a:t>
          </a:r>
          <a:endParaRPr lang="nl-BE" sz="1800" kern="1200" dirty="0">
            <a:latin typeface="Cooper Black" panose="0208090404030B020404" pitchFamily="18" charset="0"/>
          </a:endParaRPr>
        </a:p>
        <a:p>
          <a:pPr marL="228600" lvl="1" indent="-228600" algn="l" defTabSz="977900">
            <a:lnSpc>
              <a:spcPct val="90000"/>
            </a:lnSpc>
            <a:spcBef>
              <a:spcPct val="0"/>
            </a:spcBef>
            <a:spcAft>
              <a:spcPct val="15000"/>
            </a:spcAft>
            <a:buChar char="••"/>
          </a:pPr>
          <a:endParaRPr lang="nl-BE" sz="2200" kern="1200" dirty="0"/>
        </a:p>
      </dsp:txBody>
      <dsp:txXfrm>
        <a:off x="1961220" y="3076329"/>
        <a:ext cx="6446551" cy="2796662"/>
      </dsp:txXfrm>
    </dsp:sp>
    <dsp:sp modelId="{71F3B75E-85F1-4217-8403-E4C99588BD85}">
      <dsp:nvSpPr>
        <dsp:cNvPr id="0" name=""/>
        <dsp:cNvSpPr/>
      </dsp:nvSpPr>
      <dsp:spPr>
        <a:xfrm>
          <a:off x="251752" y="3464461"/>
          <a:ext cx="1737382" cy="2020398"/>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6A7E1C-9370-48C6-9A0C-5D139199689B}">
      <dsp:nvSpPr>
        <dsp:cNvPr id="0" name=""/>
        <dsp:cNvSpPr/>
      </dsp:nvSpPr>
      <dsp:spPr>
        <a:xfrm>
          <a:off x="2518" y="1327055"/>
          <a:ext cx="3068312" cy="1227325"/>
        </a:xfrm>
        <a:prstGeom prst="chevron">
          <a:avLst/>
        </a:prstGeom>
        <a:solidFill>
          <a:srgbClr val="7EFF85"/>
        </a:solidFill>
        <a:ln w="19050" cap="rnd" cmpd="sng" algn="ctr">
          <a:solidFill>
            <a:srgbClr val="7EFF85"/>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nl-BE" sz="1800" kern="1200" dirty="0" smtClean="0">
              <a:latin typeface="Cooper Black" panose="0208090404030B020404" pitchFamily="18" charset="0"/>
            </a:rPr>
            <a:t>Inloggen</a:t>
          </a:r>
          <a:endParaRPr lang="nl-BE" sz="2400" kern="1200" dirty="0">
            <a:latin typeface="Cooper Black" panose="0208090404030B020404" pitchFamily="18" charset="0"/>
          </a:endParaRPr>
        </a:p>
      </dsp:txBody>
      <dsp:txXfrm>
        <a:off x="616181" y="1327055"/>
        <a:ext cx="1840987" cy="1227325"/>
      </dsp:txXfrm>
    </dsp:sp>
    <dsp:sp modelId="{38BCE67C-F8D8-43FA-A5EA-989519FB5360}">
      <dsp:nvSpPr>
        <dsp:cNvPr id="0" name=""/>
        <dsp:cNvSpPr/>
      </dsp:nvSpPr>
      <dsp:spPr>
        <a:xfrm>
          <a:off x="2763999" y="1327055"/>
          <a:ext cx="3068312" cy="1227325"/>
        </a:xfrm>
        <a:prstGeom prst="chevron">
          <a:avLst/>
        </a:prstGeom>
        <a:solidFill>
          <a:srgbClr val="7EFF85"/>
        </a:solidFill>
        <a:ln w="19050" cap="rnd" cmpd="sng" algn="ctr">
          <a:solidFill>
            <a:srgbClr val="7EFF85"/>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nl-BE" sz="1800" kern="1200" dirty="0" smtClean="0">
              <a:latin typeface="Cooper Black" panose="0208090404030B020404" pitchFamily="18" charset="0"/>
            </a:rPr>
            <a:t>Online reserveren</a:t>
          </a:r>
          <a:endParaRPr lang="nl-BE" sz="1800" kern="1200" dirty="0">
            <a:latin typeface="Cooper Black" panose="0208090404030B020404" pitchFamily="18" charset="0"/>
          </a:endParaRPr>
        </a:p>
      </dsp:txBody>
      <dsp:txXfrm>
        <a:off x="3377662" y="1327055"/>
        <a:ext cx="1840987" cy="1227325"/>
      </dsp:txXfrm>
    </dsp:sp>
    <dsp:sp modelId="{887BA055-C6F2-4F95-9153-20127A5503EE}">
      <dsp:nvSpPr>
        <dsp:cNvPr id="0" name=""/>
        <dsp:cNvSpPr/>
      </dsp:nvSpPr>
      <dsp:spPr>
        <a:xfrm>
          <a:off x="5525481" y="1327055"/>
          <a:ext cx="3068312" cy="1227325"/>
        </a:xfrm>
        <a:prstGeom prst="chevron">
          <a:avLst/>
        </a:prstGeom>
        <a:solidFill>
          <a:srgbClr val="7EFF85"/>
        </a:solidFill>
        <a:ln w="19050" cap="rnd" cmpd="sng" algn="ctr">
          <a:solidFill>
            <a:srgbClr val="7EFF85"/>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nl-BE" sz="1800" kern="1200" dirty="0" smtClean="0">
              <a:latin typeface="Cooper Black" panose="0208090404030B020404" pitchFamily="18" charset="0"/>
            </a:rPr>
            <a:t>Afhaling in winkel naar keuze</a:t>
          </a:r>
          <a:endParaRPr lang="nl-BE" sz="1800" kern="1200" dirty="0">
            <a:latin typeface="Cooper Black" panose="0208090404030B020404" pitchFamily="18" charset="0"/>
          </a:endParaRPr>
        </a:p>
      </dsp:txBody>
      <dsp:txXfrm>
        <a:off x="6139144" y="1327055"/>
        <a:ext cx="1840987" cy="1227325"/>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4#1">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1" y="1"/>
            <a:ext cx="3169920" cy="481727"/>
          </a:xfrm>
          <a:prstGeom prst="rect">
            <a:avLst/>
          </a:prstGeom>
        </p:spPr>
        <p:txBody>
          <a:bodyPr vert="horz" lIns="96478" tIns="48239" rIns="96478" bIns="48239" rtlCol="0"/>
          <a:lstStyle>
            <a:lvl1pPr algn="l">
              <a:defRPr sz="1300"/>
            </a:lvl1pPr>
          </a:lstStyle>
          <a:p>
            <a:endParaRPr lang="nl-BE"/>
          </a:p>
        </p:txBody>
      </p:sp>
      <p:sp>
        <p:nvSpPr>
          <p:cNvPr id="3" name="Tijdelijke aanduiding voor datum 2"/>
          <p:cNvSpPr>
            <a:spLocks noGrp="1"/>
          </p:cNvSpPr>
          <p:nvPr>
            <p:ph type="dt" sz="quarter" idx="1"/>
          </p:nvPr>
        </p:nvSpPr>
        <p:spPr>
          <a:xfrm>
            <a:off x="4143588" y="1"/>
            <a:ext cx="3169920" cy="481727"/>
          </a:xfrm>
          <a:prstGeom prst="rect">
            <a:avLst/>
          </a:prstGeom>
        </p:spPr>
        <p:txBody>
          <a:bodyPr vert="horz" lIns="96478" tIns="48239" rIns="96478" bIns="48239" rtlCol="0"/>
          <a:lstStyle>
            <a:lvl1pPr algn="r">
              <a:defRPr sz="1300"/>
            </a:lvl1pPr>
          </a:lstStyle>
          <a:p>
            <a:fld id="{17F621D1-0D9D-46A5-ABC2-3B0D10029B21}" type="datetimeFigureOut">
              <a:rPr lang="nl-BE" smtClean="0"/>
              <a:pPr/>
              <a:t>29/05/2016</a:t>
            </a:fld>
            <a:endParaRPr lang="nl-BE"/>
          </a:p>
        </p:txBody>
      </p:sp>
      <p:sp>
        <p:nvSpPr>
          <p:cNvPr id="4" name="Tijdelijke aanduiding voor voettekst 3"/>
          <p:cNvSpPr>
            <a:spLocks noGrp="1"/>
          </p:cNvSpPr>
          <p:nvPr>
            <p:ph type="ftr" sz="quarter" idx="2"/>
          </p:nvPr>
        </p:nvSpPr>
        <p:spPr>
          <a:xfrm>
            <a:off x="1" y="9119475"/>
            <a:ext cx="3169920" cy="481726"/>
          </a:xfrm>
          <a:prstGeom prst="rect">
            <a:avLst/>
          </a:prstGeom>
        </p:spPr>
        <p:txBody>
          <a:bodyPr vert="horz" lIns="96478" tIns="48239" rIns="96478" bIns="48239" rtlCol="0" anchor="b"/>
          <a:lstStyle>
            <a:lvl1pPr algn="l">
              <a:defRPr sz="1300"/>
            </a:lvl1pPr>
          </a:lstStyle>
          <a:p>
            <a:endParaRPr lang="nl-BE"/>
          </a:p>
        </p:txBody>
      </p:sp>
      <p:sp>
        <p:nvSpPr>
          <p:cNvPr id="5" name="Tijdelijke aanduiding voor dianummer 4"/>
          <p:cNvSpPr>
            <a:spLocks noGrp="1"/>
          </p:cNvSpPr>
          <p:nvPr>
            <p:ph type="sldNum" sz="quarter" idx="3"/>
          </p:nvPr>
        </p:nvSpPr>
        <p:spPr>
          <a:xfrm>
            <a:off x="4143588" y="9119475"/>
            <a:ext cx="3169920" cy="481726"/>
          </a:xfrm>
          <a:prstGeom prst="rect">
            <a:avLst/>
          </a:prstGeom>
        </p:spPr>
        <p:txBody>
          <a:bodyPr vert="horz" lIns="96478" tIns="48239" rIns="96478" bIns="48239" rtlCol="0" anchor="b"/>
          <a:lstStyle>
            <a:lvl1pPr algn="r">
              <a:defRPr sz="1300"/>
            </a:lvl1pPr>
          </a:lstStyle>
          <a:p>
            <a:fld id="{D546FB47-3ADB-423B-ADB8-97C182A28F64}" type="slidenum">
              <a:rPr lang="nl-BE" smtClean="0"/>
              <a:pPr/>
              <a:t>‹nr.›</a:t>
            </a:fld>
            <a:endParaRPr lang="nl-BE"/>
          </a:p>
        </p:txBody>
      </p:sp>
    </p:spTree>
    <p:extLst>
      <p:ext uri="{BB962C8B-B14F-4D97-AF65-F5344CB8AC3E}">
        <p14:creationId xmlns:p14="http://schemas.microsoft.com/office/powerpoint/2010/main" val="41547049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1" y="1"/>
            <a:ext cx="3169920" cy="481727"/>
          </a:xfrm>
          <a:prstGeom prst="rect">
            <a:avLst/>
          </a:prstGeom>
        </p:spPr>
        <p:txBody>
          <a:bodyPr vert="horz" lIns="96478" tIns="48239" rIns="96478" bIns="48239" rtlCol="0"/>
          <a:lstStyle>
            <a:lvl1pPr algn="l">
              <a:defRPr sz="1300"/>
            </a:lvl1pPr>
          </a:lstStyle>
          <a:p>
            <a:endParaRPr lang="nl-BE"/>
          </a:p>
        </p:txBody>
      </p:sp>
      <p:sp>
        <p:nvSpPr>
          <p:cNvPr id="3" name="Tijdelijke aanduiding voor datum 2"/>
          <p:cNvSpPr>
            <a:spLocks noGrp="1"/>
          </p:cNvSpPr>
          <p:nvPr>
            <p:ph type="dt" idx="1"/>
          </p:nvPr>
        </p:nvSpPr>
        <p:spPr>
          <a:xfrm>
            <a:off x="4143588" y="1"/>
            <a:ext cx="3169920" cy="481727"/>
          </a:xfrm>
          <a:prstGeom prst="rect">
            <a:avLst/>
          </a:prstGeom>
        </p:spPr>
        <p:txBody>
          <a:bodyPr vert="horz" lIns="96478" tIns="48239" rIns="96478" bIns="48239" rtlCol="0"/>
          <a:lstStyle>
            <a:lvl1pPr algn="r">
              <a:defRPr sz="1300"/>
            </a:lvl1pPr>
          </a:lstStyle>
          <a:p>
            <a:fld id="{C618A9F4-AF85-4D41-9D8A-EEA40362E6C3}" type="datetimeFigureOut">
              <a:rPr lang="nl-BE" smtClean="0"/>
              <a:pPr/>
              <a:t>29/05/2016</a:t>
            </a:fld>
            <a:endParaRPr lang="nl-BE"/>
          </a:p>
        </p:txBody>
      </p:sp>
      <p:sp>
        <p:nvSpPr>
          <p:cNvPr id="4" name="Tijdelijke aanduiding voor dia-afbeelding 3"/>
          <p:cNvSpPr>
            <a:spLocks noGrp="1" noRot="1" noChangeAspect="1"/>
          </p:cNvSpPr>
          <p:nvPr>
            <p:ph type="sldImg" idx="2"/>
          </p:nvPr>
        </p:nvSpPr>
        <p:spPr>
          <a:xfrm>
            <a:off x="777875" y="1200150"/>
            <a:ext cx="5761038" cy="3240088"/>
          </a:xfrm>
          <a:prstGeom prst="rect">
            <a:avLst/>
          </a:prstGeom>
          <a:noFill/>
          <a:ln w="12700">
            <a:solidFill>
              <a:prstClr val="black"/>
            </a:solidFill>
          </a:ln>
        </p:spPr>
        <p:txBody>
          <a:bodyPr vert="horz" lIns="96478" tIns="48239" rIns="96478" bIns="48239" rtlCol="0" anchor="ctr"/>
          <a:lstStyle/>
          <a:p>
            <a:endParaRPr lang="nl-BE"/>
          </a:p>
        </p:txBody>
      </p:sp>
      <p:sp>
        <p:nvSpPr>
          <p:cNvPr id="5" name="Tijdelijke aanduiding voor notities 4"/>
          <p:cNvSpPr>
            <a:spLocks noGrp="1"/>
          </p:cNvSpPr>
          <p:nvPr>
            <p:ph type="body" sz="quarter" idx="3"/>
          </p:nvPr>
        </p:nvSpPr>
        <p:spPr>
          <a:xfrm>
            <a:off x="731521" y="4620578"/>
            <a:ext cx="5852160" cy="3780472"/>
          </a:xfrm>
          <a:prstGeom prst="rect">
            <a:avLst/>
          </a:prstGeom>
        </p:spPr>
        <p:txBody>
          <a:bodyPr vert="horz" lIns="96478" tIns="48239" rIns="96478" bIns="48239"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6" name="Tijdelijke aanduiding voor voettekst 5"/>
          <p:cNvSpPr>
            <a:spLocks noGrp="1"/>
          </p:cNvSpPr>
          <p:nvPr>
            <p:ph type="ftr" sz="quarter" idx="4"/>
          </p:nvPr>
        </p:nvSpPr>
        <p:spPr>
          <a:xfrm>
            <a:off x="1" y="9119475"/>
            <a:ext cx="3169920" cy="481726"/>
          </a:xfrm>
          <a:prstGeom prst="rect">
            <a:avLst/>
          </a:prstGeom>
        </p:spPr>
        <p:txBody>
          <a:bodyPr vert="horz" lIns="96478" tIns="48239" rIns="96478" bIns="48239" rtlCol="0" anchor="b"/>
          <a:lstStyle>
            <a:lvl1pPr algn="l">
              <a:defRPr sz="1300"/>
            </a:lvl1pPr>
          </a:lstStyle>
          <a:p>
            <a:endParaRPr lang="nl-BE"/>
          </a:p>
        </p:txBody>
      </p:sp>
      <p:sp>
        <p:nvSpPr>
          <p:cNvPr id="7" name="Tijdelijke aanduiding voor dianummer 6"/>
          <p:cNvSpPr>
            <a:spLocks noGrp="1"/>
          </p:cNvSpPr>
          <p:nvPr>
            <p:ph type="sldNum" sz="quarter" idx="5"/>
          </p:nvPr>
        </p:nvSpPr>
        <p:spPr>
          <a:xfrm>
            <a:off x="4143588" y="9119475"/>
            <a:ext cx="3169920" cy="481726"/>
          </a:xfrm>
          <a:prstGeom prst="rect">
            <a:avLst/>
          </a:prstGeom>
        </p:spPr>
        <p:txBody>
          <a:bodyPr vert="horz" lIns="96478" tIns="48239" rIns="96478" bIns="48239" rtlCol="0" anchor="b"/>
          <a:lstStyle>
            <a:lvl1pPr algn="r">
              <a:defRPr sz="1300"/>
            </a:lvl1pPr>
          </a:lstStyle>
          <a:p>
            <a:fld id="{84A9D1B6-602F-4C2A-BB55-F35FF6F51309}" type="slidenum">
              <a:rPr lang="nl-BE" smtClean="0"/>
              <a:pPr/>
              <a:t>‹nr.›</a:t>
            </a:fld>
            <a:endParaRPr lang="nl-BE"/>
          </a:p>
        </p:txBody>
      </p:sp>
    </p:spTree>
    <p:extLst>
      <p:ext uri="{BB962C8B-B14F-4D97-AF65-F5344CB8AC3E}">
        <p14:creationId xmlns:p14="http://schemas.microsoft.com/office/powerpoint/2010/main" val="1533347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Persoonlijke ervaring:</a:t>
            </a:r>
          </a:p>
          <a:p>
            <a:r>
              <a:rPr lang="nl-BE" sz="1300" dirty="0"/>
              <a:t>Het filiaal is goed bereikbaar met de auto want er is een privéparking. Ze verkopen er alle soorten games, voor bijna elke console. Zoals bv. de Wii, Xbox, Wii u, Playstation,… </a:t>
            </a:r>
          </a:p>
          <a:p>
            <a:r>
              <a:rPr lang="nl-BE" sz="1300" dirty="0"/>
              <a:t>Ik vind het er zeer aangenaam om te gaan omdat de werknemers je er goed helpen en zij ook helpen met zoeken naar een game als je er naar vraagt en het niet vindt. </a:t>
            </a:r>
          </a:p>
          <a:p>
            <a:r>
              <a:rPr lang="nl-BE" sz="1300" dirty="0"/>
              <a:t>Je kan er ook je games inleveren. Games waar je niet meer mee speelt of die je te kinderachtig vindt van alle soorten game consoles. Alleen moeten ze dan wel nog in het gamma van Game Mania staan of men neemt de game niet aan. Het leuke is wel dat je voor de ingeleverde games geld krijgt. Zo kun je ook gemakkelijk de prijs, op een nieuwe game die je wilt, verlagen.</a:t>
            </a:r>
          </a:p>
          <a:p>
            <a:endParaRPr lang="nl-BE" sz="1300" dirty="0"/>
          </a:p>
          <a:p>
            <a:r>
              <a:rPr lang="nl-BE" sz="1300" dirty="0"/>
              <a:t>De uitbaters van de winkel zijn goed in hun vak en beantwoorden dan ook goed de vragen van mensen. Zo weten ze ook verscheidene nieuwe games of consoles uit te leggen aan de klant.</a:t>
            </a:r>
          </a:p>
          <a:p>
            <a:r>
              <a:rPr lang="nl-BE" sz="1300" dirty="0"/>
              <a:t>Je kan er ook altijd garantie krijgen, zelfs op de </a:t>
            </a:r>
            <a:r>
              <a:rPr lang="nl-BE" sz="1300" dirty="0" err="1"/>
              <a:t>used</a:t>
            </a:r>
            <a:r>
              <a:rPr lang="nl-BE" sz="1300" dirty="0"/>
              <a:t> games. </a:t>
            </a:r>
          </a:p>
          <a:p>
            <a:r>
              <a:rPr lang="nl-BE" sz="1300" dirty="0"/>
              <a:t>Er zijn ook verscheidene evenementen aanwezig, zoals </a:t>
            </a:r>
            <a:r>
              <a:rPr lang="nl-BE" sz="1300" dirty="0" err="1"/>
              <a:t>Pokemon</a:t>
            </a:r>
            <a:r>
              <a:rPr lang="nl-BE" sz="1300" dirty="0"/>
              <a:t> codes,  </a:t>
            </a:r>
            <a:r>
              <a:rPr lang="nl-BE" sz="1300" dirty="0" err="1"/>
              <a:t>goodie</a:t>
            </a:r>
            <a:r>
              <a:rPr lang="nl-BE" sz="1300" dirty="0"/>
              <a:t> </a:t>
            </a:r>
            <a:r>
              <a:rPr lang="nl-BE" sz="1300" dirty="0" err="1"/>
              <a:t>bags</a:t>
            </a:r>
            <a:r>
              <a:rPr lang="nl-BE" sz="1300" dirty="0"/>
              <a:t> en regelmatig een meet en </a:t>
            </a:r>
            <a:r>
              <a:rPr lang="nl-BE" sz="1300" dirty="0" err="1"/>
              <a:t>greet</a:t>
            </a:r>
            <a:r>
              <a:rPr lang="nl-BE" sz="1300" dirty="0"/>
              <a:t>.</a:t>
            </a:r>
          </a:p>
          <a:p>
            <a:r>
              <a:rPr lang="nl-BE" sz="1300" dirty="0"/>
              <a:t>Zowel op de website als in de winkels zijn er verscheidene wedstrijden.</a:t>
            </a:r>
          </a:p>
          <a:p>
            <a:r>
              <a:rPr lang="nl-BE" sz="1300" dirty="0"/>
              <a:t>Ik kocht er geregeld verschillende games voor op de Wii en voor op de DS/ 3D DS. </a:t>
            </a:r>
          </a:p>
          <a:p>
            <a:r>
              <a:rPr lang="nl-BE" sz="1300" dirty="0"/>
              <a:t>Ik raad iedereen zeker aan om daar games te kopen, want de werknemers zijn er echt behulpzaam en ze verkopen soms zelfs de nieuwste games die terug gebracht zijn door hun eigenaars aan een lagere prijs dan als je het nieuw zou kopen. Ook is er het ruimste assortiment van game aanbiedingen. Van mij krijgt Game Mania zeker een 8. Want zelfs met dit ruime aanbod missen er soms wel wat games uit hun gamma wat wel jammer is.</a:t>
            </a:r>
          </a:p>
          <a:p>
            <a:r>
              <a:rPr lang="nl-BE" sz="1300" dirty="0"/>
              <a:t>Ik probeer zo vaak mogelijk daar te kopen maar ik kan er niet altijd naar toe, dus ja ik koop inderdaad ook soms bij de concurrent. Maar ook dan kijk ik vooral naar de goedkoopste verkoper. Ook moet ik soms wel naar de concurrentie omdat Game Mania de game dat ik wil kopen, ook wel eens niet heeft.</a:t>
            </a:r>
          </a:p>
          <a:p>
            <a:endParaRPr lang="nl-BE" dirty="0"/>
          </a:p>
        </p:txBody>
      </p:sp>
      <p:sp>
        <p:nvSpPr>
          <p:cNvPr id="4" name="Tijdelijke aanduiding voor dianummer 3"/>
          <p:cNvSpPr>
            <a:spLocks noGrp="1"/>
          </p:cNvSpPr>
          <p:nvPr>
            <p:ph type="sldNum" sz="quarter" idx="10"/>
          </p:nvPr>
        </p:nvSpPr>
        <p:spPr/>
        <p:txBody>
          <a:bodyPr/>
          <a:lstStyle/>
          <a:p>
            <a:fld id="{84A9D1B6-602F-4C2A-BB55-F35FF6F51309}" type="slidenum">
              <a:rPr lang="nl-BE" smtClean="0"/>
              <a:pPr/>
              <a:t>3</a:t>
            </a:fld>
            <a:endParaRPr lang="nl-BE"/>
          </a:p>
        </p:txBody>
      </p:sp>
    </p:spTree>
    <p:extLst>
      <p:ext uri="{BB962C8B-B14F-4D97-AF65-F5344CB8AC3E}">
        <p14:creationId xmlns:p14="http://schemas.microsoft.com/office/powerpoint/2010/main" val="1755652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sz="1300" dirty="0"/>
              <a:t>Het door mij gekozen product is een matzwarte Nintendo 3DS. Dit product is een van de vele spelconsoles die te koop gesteld wordt in de Game Mania winkelketen. Gelijkende consoles zijn de DS </a:t>
            </a:r>
            <a:r>
              <a:rPr lang="nl-BE" sz="1300" dirty="0" err="1"/>
              <a:t>lite</a:t>
            </a:r>
            <a:r>
              <a:rPr lang="nl-BE" sz="1300" dirty="0"/>
              <a:t>, 2DS, 3DS XL, </a:t>
            </a:r>
            <a:r>
              <a:rPr lang="nl-BE" sz="1300" dirty="0" err="1"/>
              <a:t>DSi</a:t>
            </a:r>
            <a:r>
              <a:rPr lang="nl-BE" sz="1300" dirty="0"/>
              <a:t>, DS enzovoort. Eigen aan de DS-consoles zijn het dubbele scherm waarvan het onderste touchscreen is.  Aangezien er een touchscreen ingemaakt in de DS-consoles is er ook een stick aanwezig zodat het touchscreen niet onnodig met de vingers moet worden gehanteerd. Bij aankoop van iedere console is een bijsluiter aanwezig met info over Nintendo, waar de klant terecht kan met vragen of problemen. Niet alleen kan men online problemen en vragen melden, ook is er een persoonlijk email adres aanwezig en zelfs een telefoonnummer naar de klantenservice van Nintendo zelf. </a:t>
            </a:r>
          </a:p>
        </p:txBody>
      </p:sp>
      <p:sp>
        <p:nvSpPr>
          <p:cNvPr id="4" name="Tijdelijke aanduiding voor dianummer 3"/>
          <p:cNvSpPr>
            <a:spLocks noGrp="1"/>
          </p:cNvSpPr>
          <p:nvPr>
            <p:ph type="sldNum" sz="quarter" idx="10"/>
          </p:nvPr>
        </p:nvSpPr>
        <p:spPr/>
        <p:txBody>
          <a:bodyPr/>
          <a:lstStyle/>
          <a:p>
            <a:fld id="{84A9D1B6-602F-4C2A-BB55-F35FF6F51309}" type="slidenum">
              <a:rPr lang="nl-BE" smtClean="0"/>
              <a:pPr/>
              <a:t>7</a:t>
            </a:fld>
            <a:endParaRPr lang="nl-BE"/>
          </a:p>
        </p:txBody>
      </p:sp>
    </p:spTree>
    <p:extLst>
      <p:ext uri="{BB962C8B-B14F-4D97-AF65-F5344CB8AC3E}">
        <p14:creationId xmlns:p14="http://schemas.microsoft.com/office/powerpoint/2010/main" val="1135167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84A9D1B6-602F-4C2A-BB55-F35FF6F51309}" type="slidenum">
              <a:rPr lang="nl-BE" smtClean="0"/>
              <a:pPr/>
              <a:t>10</a:t>
            </a:fld>
            <a:endParaRPr lang="nl-BE"/>
          </a:p>
        </p:txBody>
      </p:sp>
    </p:spTree>
    <p:extLst>
      <p:ext uri="{BB962C8B-B14F-4D97-AF65-F5344CB8AC3E}">
        <p14:creationId xmlns:p14="http://schemas.microsoft.com/office/powerpoint/2010/main" val="38684241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grpSp>
        <p:nvGrpSpPr>
          <p:cNvPr id="7" name="Group 6"/>
          <p:cNvGrpSpPr/>
          <p:nvPr/>
        </p:nvGrpSpPr>
        <p:grpSpPr>
          <a:xfrm>
            <a:off x="0" y="0"/>
            <a:ext cx="12188825" cy="6858000"/>
            <a:chOff x="0" y="0"/>
            <a:chExt cx="12188825" cy="6858000"/>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nl-NL" smtClean="0"/>
              <a:t>Klik om de stijl te bewerken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dirty="0"/>
              <a:pPr/>
              <a:t>‹nr.›</a:t>
            </a:fld>
            <a:endParaRPr lang="en-US" dirty="0"/>
          </a:p>
        </p:txBody>
      </p:sp>
      <p:pic>
        <p:nvPicPr>
          <p:cNvPr id="8" name="Afbeelding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08500" y="5506949"/>
            <a:ext cx="712781" cy="544242"/>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en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nl-NL" smtClean="0"/>
              <a:t>Klik om de stijl te bewerken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dirty="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eraat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nl-NL" smtClean="0"/>
              <a:t>Klik om de stijl te bewerken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smtClean="0"/>
              <a:t>Klik om de modelstijlen te bewerken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dirty="0"/>
              <a:pPr/>
              <a:t>‹nr.›</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amkaartj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nl-NL" smtClean="0"/>
              <a:t>Klik om de stijl te bewerken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dirty="0"/>
              <a:pPr/>
              <a:t>‹nr.›</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Offerte naamkaartj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nl-NL" smtClean="0"/>
              <a:t>Klik om de stijl te bewerken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smtClean="0"/>
              <a:t>Klik om de modelstijlen te bewerken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dirty="0"/>
              <a:pPr/>
              <a:t>‹nr.›</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ar of onwaar">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nl-NL" smtClean="0"/>
              <a:t>Klik om de stijl te bewerken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smtClean="0"/>
              <a:t>Klik om de modelstijlen te bewerken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dirty="0"/>
              <a:pPr/>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pPr/>
              <a:t>5/29/2016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89333C77-0158-454C-844F-B7AB9BD7DAD4}" type="slidenum">
              <a:rPr lang="en-US" dirty="0"/>
              <a:pPr/>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nl-NL" smtClean="0"/>
              <a:t>Klik om de stijl te bewerken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dirty="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nl-NL" dirty="0" smtClean="0"/>
              <a:t>Klik om de stijl te bewerken</a:t>
            </a:r>
            <a:endParaRPr lang="en-US" dirty="0"/>
          </a:p>
        </p:txBody>
      </p:sp>
      <p:sp>
        <p:nvSpPr>
          <p:cNvPr id="3" name="Content Placeholder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dirty="0"/>
              <a:pPr/>
              <a:t>‹nr.›</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nl-NL" smtClean="0"/>
              <a:t>Klik om de stijl te bewerken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dirty="0"/>
              <a:pPr/>
              <a:t>‹nr.›</a:t>
            </a:fld>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pPr/>
              <a:t>5/29/2016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590663" y="6041362"/>
            <a:ext cx="683339" cy="365125"/>
          </a:xfrm>
          <a:prstGeom prst="rect">
            <a:avLst/>
          </a:prstGeom>
        </p:spPr>
        <p:txBody>
          <a:bodyPr/>
          <a:lstStyle/>
          <a:p>
            <a:fld id="{6FF9F0C5-380F-41C2-899A-BAC0F0927E16}" type="slidenum">
              <a:rPr lang="en-US" dirty="0"/>
              <a:pPr/>
              <a:t>‹nr.›</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smtClean="0"/>
              <a:t>Klik om de stijl te bewerken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dirty="0"/>
              <a:pPr/>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dirty="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dirty="0"/>
              <a:pPr/>
              <a:t>‹nr.›</a:t>
            </a:fld>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nl-NL" smtClean="0"/>
              <a:t>Klik om de stijl te bewerken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42A54C80-263E-416B-A8E0-580EDEADCBDC}" type="datetimeFigureOut">
              <a:rPr lang="en-US" dirty="0"/>
              <a:pPr/>
              <a:t>5/29/2016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590663" y="6041362"/>
            <a:ext cx="683339" cy="365125"/>
          </a:xfrm>
          <a:prstGeom prst="rect">
            <a:avLst/>
          </a:prstGeom>
        </p:spPr>
        <p:txBody>
          <a:bodyPr/>
          <a:lstStyle/>
          <a:p>
            <a:fld id="{519954A3-9DFD-4C44-94BA-B95130A3BA1C}" type="slidenum">
              <a:rPr lang="en-US" dirty="0"/>
              <a:pPr/>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dirty="0"/>
              <a:pPr/>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t="-34000" b="-34000"/>
          </a:stretch>
        </a:blip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7" cy="1320800"/>
          </a:xfrm>
          <a:prstGeom prst="rect">
            <a:avLst/>
          </a:prstGeom>
        </p:spPr>
        <p:txBody>
          <a:bodyPr vert="horz" lIns="91440" tIns="45720" rIns="91440" bIns="45720" rtlCol="0" anchor="t">
            <a:normAutofit/>
          </a:bodyPr>
          <a:lstStyle/>
          <a:p>
            <a:r>
              <a:rPr lang="nl-NL" dirty="0" smtClean="0"/>
              <a:t>Game Mania</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5/29/2016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pic>
        <p:nvPicPr>
          <p:cNvPr id="18" name="Afbeelding 17"/>
          <p:cNvPicPr>
            <a:picLocks noChangeAspect="1"/>
          </p:cNvPicPr>
          <p:nvPr userDrawn="1"/>
        </p:nvPicPr>
        <p:blipFill rotWithShape="1">
          <a:blip r:embed="rId19">
            <a:extLst>
              <a:ext uri="{28A0092B-C50C-407E-A947-70E740481C1C}">
                <a14:useLocalDpi xmlns:a14="http://schemas.microsoft.com/office/drawing/2010/main" val="0"/>
              </a:ext>
            </a:extLst>
          </a:blip>
          <a:srcRect l="16290" t="18087" r="12037"/>
          <a:stretch/>
        </p:blipFill>
        <p:spPr>
          <a:xfrm>
            <a:off x="9496988" y="6121101"/>
            <a:ext cx="2695012" cy="73049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iming>
    <p:tnLst>
      <p:par>
        <p:cTn id="1" dur="indefinite" restart="never" nodeType="tmRoot"/>
      </p:par>
    </p:tnLst>
  </p:timing>
  <p:txStyles>
    <p:titleStyle>
      <a:lvl1pPr algn="l" defTabSz="457200" rtl="0" eaLnBrk="1" latinLnBrk="0" hangingPunct="1">
        <a:spcBef>
          <a:spcPct val="0"/>
        </a:spcBef>
        <a:buNone/>
        <a:defRPr sz="3600" kern="1200">
          <a:solidFill>
            <a:schemeClr val="accent1"/>
          </a:solidFill>
          <a:latin typeface="Cooper Black" panose="0208090404030B020404" pitchFamily="18"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Tx/>
        <a:buBlip>
          <a:blip r:embed="rId20"/>
        </a:buBlip>
        <a:defRPr sz="1800" kern="1200">
          <a:solidFill>
            <a:schemeClr val="tx1">
              <a:lumMod val="75000"/>
              <a:lumOff val="25000"/>
            </a:schemeClr>
          </a:solidFill>
          <a:latin typeface="Cooper Black" panose="0208090404030B020404" pitchFamily="18" charset="0"/>
          <a:ea typeface="+mn-ea"/>
          <a:cs typeface="+mn-cs"/>
        </a:defRPr>
      </a:lvl1pPr>
      <a:lvl2pPr marL="742950" indent="-285750" algn="l" defTabSz="457200" rtl="0" eaLnBrk="1" latinLnBrk="0" hangingPunct="1">
        <a:spcBef>
          <a:spcPts val="1000"/>
        </a:spcBef>
        <a:spcAft>
          <a:spcPts val="0"/>
        </a:spcAft>
        <a:buClr>
          <a:schemeClr val="accent1"/>
        </a:buClr>
        <a:buSzPct val="80000"/>
        <a:buFontTx/>
        <a:buBlip>
          <a:blip r:embed="rId20"/>
        </a:buBlip>
        <a:defRPr sz="1600" kern="1200">
          <a:solidFill>
            <a:schemeClr val="tx1">
              <a:lumMod val="75000"/>
              <a:lumOff val="25000"/>
            </a:schemeClr>
          </a:solidFill>
          <a:latin typeface="Cooper Black" panose="0208090404030B020404" pitchFamily="18" charset="0"/>
          <a:ea typeface="+mn-ea"/>
          <a:cs typeface="+mn-cs"/>
        </a:defRPr>
      </a:lvl2pPr>
      <a:lvl3pPr marL="1143000" indent="-228600" algn="l" defTabSz="457200" rtl="0" eaLnBrk="1" latinLnBrk="0" hangingPunct="1">
        <a:spcBef>
          <a:spcPts val="1000"/>
        </a:spcBef>
        <a:spcAft>
          <a:spcPts val="0"/>
        </a:spcAft>
        <a:buClr>
          <a:schemeClr val="accent1"/>
        </a:buClr>
        <a:buSzPct val="80000"/>
        <a:buFontTx/>
        <a:buBlip>
          <a:blip r:embed="rId20"/>
        </a:buBlip>
        <a:defRPr sz="1400" kern="1200">
          <a:solidFill>
            <a:schemeClr val="tx1">
              <a:lumMod val="75000"/>
              <a:lumOff val="25000"/>
            </a:schemeClr>
          </a:solidFill>
          <a:latin typeface="Cooper Black" panose="0208090404030B020404" pitchFamily="18" charset="0"/>
          <a:ea typeface="+mn-ea"/>
          <a:cs typeface="+mn-cs"/>
        </a:defRPr>
      </a:lvl3pPr>
      <a:lvl4pPr marL="1600200" indent="-228600" algn="l" defTabSz="457200" rtl="0" eaLnBrk="1" latinLnBrk="0" hangingPunct="1">
        <a:spcBef>
          <a:spcPts val="1000"/>
        </a:spcBef>
        <a:spcAft>
          <a:spcPts val="0"/>
        </a:spcAft>
        <a:buClr>
          <a:schemeClr val="accent1"/>
        </a:buClr>
        <a:buSzPct val="80000"/>
        <a:buFontTx/>
        <a:buBlip>
          <a:blip r:embed="rId20"/>
        </a:buBlip>
        <a:defRPr sz="1200" kern="1200">
          <a:solidFill>
            <a:schemeClr val="tx1">
              <a:lumMod val="75000"/>
              <a:lumOff val="25000"/>
            </a:schemeClr>
          </a:solidFill>
          <a:latin typeface="Cooper Black" panose="0208090404030B020404" pitchFamily="18" charset="0"/>
          <a:ea typeface="+mn-ea"/>
          <a:cs typeface="+mn-cs"/>
        </a:defRPr>
      </a:lvl4pPr>
      <a:lvl5pPr marL="2057400" indent="-228600" algn="l" defTabSz="457200" rtl="0" eaLnBrk="1" latinLnBrk="0" hangingPunct="1">
        <a:spcBef>
          <a:spcPts val="1000"/>
        </a:spcBef>
        <a:spcAft>
          <a:spcPts val="0"/>
        </a:spcAft>
        <a:buClr>
          <a:schemeClr val="accent1"/>
        </a:buClr>
        <a:buSzPct val="80000"/>
        <a:buFontTx/>
        <a:buBlip>
          <a:blip r:embed="rId20"/>
        </a:buBlip>
        <a:defRPr sz="1200" kern="1200">
          <a:solidFill>
            <a:schemeClr val="tx1">
              <a:lumMod val="75000"/>
              <a:lumOff val="25000"/>
            </a:schemeClr>
          </a:solidFill>
          <a:latin typeface="Cooper Black" panose="0208090404030B020404" pitchFamily="18"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2.jpeg"/><Relationship Id="rId5" Type="http://schemas.openxmlformats.org/officeDocument/2006/relationships/hyperlink" Target="http://www.hollywoodreporter.com/news/miptv-israelis-keshet-does-real-692920" TargetMode="External"/><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dirty="0" smtClean="0"/>
              <a:t>Game Mania</a:t>
            </a:r>
            <a:endParaRPr lang="nl-BE" dirty="0"/>
          </a:p>
        </p:txBody>
      </p:sp>
      <p:sp>
        <p:nvSpPr>
          <p:cNvPr id="3" name="Ondertitel 2"/>
          <p:cNvSpPr>
            <a:spLocks noGrp="1"/>
          </p:cNvSpPr>
          <p:nvPr>
            <p:ph type="subTitle" idx="1"/>
          </p:nvPr>
        </p:nvSpPr>
        <p:spPr/>
        <p:txBody>
          <a:bodyPr>
            <a:normAutofit lnSpcReduction="10000"/>
          </a:bodyPr>
          <a:lstStyle/>
          <a:p>
            <a:r>
              <a:rPr lang="nl-BE" dirty="0" smtClean="0"/>
              <a:t>Silke D’hondt</a:t>
            </a:r>
          </a:p>
          <a:p>
            <a:r>
              <a:rPr lang="nl-BE" dirty="0" smtClean="0"/>
              <a:t>Nr. 6</a:t>
            </a:r>
          </a:p>
          <a:p>
            <a:r>
              <a:rPr lang="nl-BE" dirty="0" smtClean="0"/>
              <a:t>Klas: 701-k</a:t>
            </a:r>
            <a:endParaRPr lang="nl-BE" dirty="0"/>
          </a:p>
        </p:txBody>
      </p:sp>
    </p:spTree>
    <p:extLst>
      <p:ext uri="{BB962C8B-B14F-4D97-AF65-F5344CB8AC3E}">
        <p14:creationId xmlns:p14="http://schemas.microsoft.com/office/powerpoint/2010/main" val="25741885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a:hlinkClick r:id="rId5"/>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101565" y="1290617"/>
            <a:ext cx="7951424" cy="4478812"/>
          </a:xfrm>
          <a:prstGeom prst="rect">
            <a:avLst/>
          </a:prstGeom>
          <a:ln>
            <a:noFill/>
          </a:ln>
          <a:effectLst>
            <a:softEdge rad="112500"/>
          </a:effectLst>
        </p:spPr>
      </p:pic>
      <p:pic>
        <p:nvPicPr>
          <p:cNvPr id="3" name="IMG_513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flipH="1" flipV="1">
            <a:off x="1101565" y="1296753"/>
            <a:ext cx="7951424" cy="4472676"/>
          </a:xfrm>
          <a:prstGeom prst="rect">
            <a:avLst/>
          </a:prstGeom>
          <a:ln>
            <a:noFill/>
          </a:ln>
          <a:effectLst>
            <a:softEdge rad="112500"/>
          </a:effectLst>
        </p:spPr>
      </p:pic>
    </p:spTree>
    <p:extLst>
      <p:ext uri="{BB962C8B-B14F-4D97-AF65-F5344CB8AC3E}">
        <p14:creationId xmlns:p14="http://schemas.microsoft.com/office/powerpoint/2010/main" val="73837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md type="call" cmd="stop">
                                      <p:cBhvr>
                                        <p:cTn id="8" dur="1">
                                          <p:stCondLst>
                                            <p:cond delay="499"/>
                                          </p:stCondLst>
                                        </p:cTn>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Vergelijking</a:t>
            </a:r>
            <a:endParaRPr lang="nl-BE" dirty="0"/>
          </a:p>
        </p:txBody>
      </p:sp>
      <p:graphicFrame>
        <p:nvGraphicFramePr>
          <p:cNvPr id="8" name="Tijdelijke aanduiding voor inhoud 7"/>
          <p:cNvGraphicFramePr>
            <a:graphicFrameLocks noGrp="1"/>
          </p:cNvGraphicFramePr>
          <p:nvPr>
            <p:ph idx="1"/>
            <p:extLst>
              <p:ext uri="{D42A27DB-BD31-4B8C-83A1-F6EECF244321}">
                <p14:modId xmlns:p14="http://schemas.microsoft.com/office/powerpoint/2010/main" val="859118340"/>
              </p:ext>
            </p:extLst>
          </p:nvPr>
        </p:nvGraphicFramePr>
        <p:xfrm>
          <a:off x="677863" y="1443611"/>
          <a:ext cx="6386966" cy="2236636"/>
        </p:xfrm>
        <a:graphic>
          <a:graphicData uri="http://schemas.openxmlformats.org/drawingml/2006/table">
            <a:tbl>
              <a:tblPr firstRow="1" bandRow="1">
                <a:tableStyleId>{BC89EF96-8CEA-46FF-86C4-4CE0E7609802}</a:tableStyleId>
              </a:tblPr>
              <a:tblGrid>
                <a:gridCol w="2294001"/>
                <a:gridCol w="1514241"/>
                <a:gridCol w="1111511"/>
                <a:gridCol w="1467213"/>
              </a:tblGrid>
              <a:tr h="389417">
                <a:tc>
                  <a:txBody>
                    <a:bodyPr/>
                    <a:lstStyle/>
                    <a:p>
                      <a:r>
                        <a:rPr lang="nl-BE" sz="2000" b="0" dirty="0" smtClean="0">
                          <a:latin typeface="Cooper Black" panose="0208090404030B020404" pitchFamily="18" charset="0"/>
                        </a:rPr>
                        <a:t>Naam bedrijf</a:t>
                      </a:r>
                      <a:endParaRPr lang="nl-BE" sz="2000" b="0" dirty="0">
                        <a:latin typeface="Cooper Black" panose="0208090404030B020404" pitchFamily="18" charset="0"/>
                      </a:endParaRPr>
                    </a:p>
                  </a:txBody>
                  <a:tcPr anchor="ctr"/>
                </a:tc>
                <a:tc>
                  <a:txBody>
                    <a:bodyPr/>
                    <a:lstStyle/>
                    <a:p>
                      <a:pPr algn="ctr"/>
                      <a:r>
                        <a:rPr lang="nl-BE" sz="2000" b="0" dirty="0" smtClean="0">
                          <a:latin typeface="Cooper Black" panose="0208090404030B020404" pitchFamily="18" charset="0"/>
                        </a:rPr>
                        <a:t>Excl. BTW</a:t>
                      </a:r>
                      <a:endParaRPr lang="nl-BE" sz="2000" b="0" dirty="0">
                        <a:latin typeface="Cooper Black" panose="0208090404030B020404" pitchFamily="18" charset="0"/>
                      </a:endParaRPr>
                    </a:p>
                  </a:txBody>
                  <a:tcPr anchor="ctr"/>
                </a:tc>
                <a:tc>
                  <a:txBody>
                    <a:bodyPr/>
                    <a:lstStyle/>
                    <a:p>
                      <a:pPr algn="ctr"/>
                      <a:r>
                        <a:rPr lang="nl-BE" sz="2000" b="0" dirty="0" smtClean="0">
                          <a:latin typeface="Cooper Black" panose="0208090404030B020404" pitchFamily="18" charset="0"/>
                        </a:rPr>
                        <a:t>BTW</a:t>
                      </a:r>
                      <a:endParaRPr lang="nl-BE" sz="2000" b="0" dirty="0">
                        <a:latin typeface="Cooper Black" panose="0208090404030B020404" pitchFamily="18" charset="0"/>
                      </a:endParaRPr>
                    </a:p>
                  </a:txBody>
                  <a:tcPr anchor="ctr"/>
                </a:tc>
                <a:tc>
                  <a:txBody>
                    <a:bodyPr/>
                    <a:lstStyle/>
                    <a:p>
                      <a:pPr algn="ctr"/>
                      <a:r>
                        <a:rPr lang="nl-BE" sz="2000" b="0" dirty="0" smtClean="0">
                          <a:latin typeface="Cooper Black" panose="0208090404030B020404" pitchFamily="18" charset="0"/>
                        </a:rPr>
                        <a:t>Incl.</a:t>
                      </a:r>
                      <a:r>
                        <a:rPr lang="nl-BE" sz="2000" b="0" baseline="0" dirty="0" smtClean="0">
                          <a:latin typeface="Cooper Black" panose="0208090404030B020404" pitchFamily="18" charset="0"/>
                        </a:rPr>
                        <a:t> BTW</a:t>
                      </a:r>
                      <a:endParaRPr lang="nl-BE" sz="2000" b="0" dirty="0">
                        <a:latin typeface="Cooper Black" panose="0208090404030B020404" pitchFamily="18" charset="0"/>
                      </a:endParaRPr>
                    </a:p>
                  </a:txBody>
                  <a:tcPr anchor="ctr"/>
                </a:tc>
              </a:tr>
              <a:tr h="389417">
                <a:tc>
                  <a:txBody>
                    <a:bodyPr/>
                    <a:lstStyle/>
                    <a:p>
                      <a:r>
                        <a:rPr lang="nl-BE" dirty="0" smtClean="0">
                          <a:solidFill>
                            <a:schemeClr val="tx1">
                              <a:lumMod val="75000"/>
                              <a:lumOff val="25000"/>
                            </a:schemeClr>
                          </a:solidFill>
                          <a:latin typeface="Cooper Black" panose="0208090404030B020404" pitchFamily="18" charset="0"/>
                        </a:rPr>
                        <a:t>IB Office</a:t>
                      </a:r>
                      <a:endParaRPr lang="nl-BE" dirty="0">
                        <a:solidFill>
                          <a:schemeClr val="tx1">
                            <a:lumMod val="75000"/>
                            <a:lumOff val="25000"/>
                          </a:schemeClr>
                        </a:solidFill>
                        <a:latin typeface="Cooper Black" panose="0208090404030B020404" pitchFamily="18" charset="0"/>
                      </a:endParaRPr>
                    </a:p>
                  </a:txBody>
                  <a:tcPr/>
                </a:tc>
                <a:tc>
                  <a:txBody>
                    <a:bodyPr/>
                    <a:lstStyle/>
                    <a:p>
                      <a:pPr algn="r"/>
                      <a:r>
                        <a:rPr lang="nl-BE" sz="1800" u="none" strike="noStrike" dirty="0" smtClean="0">
                          <a:solidFill>
                            <a:schemeClr val="tx1">
                              <a:lumMod val="75000"/>
                              <a:lumOff val="25000"/>
                            </a:schemeClr>
                          </a:solidFill>
                          <a:effectLst/>
                          <a:latin typeface="Cooper Black" panose="0208090404030B020404" pitchFamily="18" charset="0"/>
                        </a:rPr>
                        <a:t>€ 150</a:t>
                      </a:r>
                      <a:endParaRPr lang="nl-BE" dirty="0">
                        <a:solidFill>
                          <a:schemeClr val="tx1">
                            <a:lumMod val="75000"/>
                            <a:lumOff val="25000"/>
                          </a:schemeClr>
                        </a:solidFill>
                        <a:latin typeface="Cooper Black" panose="0208090404030B020404" pitchFamily="18" charset="0"/>
                      </a:endParaRPr>
                    </a:p>
                  </a:txBody>
                  <a:tcPr/>
                </a:tc>
                <a:tc>
                  <a:txBody>
                    <a:bodyPr/>
                    <a:lstStyle/>
                    <a:p>
                      <a:pPr algn="r"/>
                      <a:r>
                        <a:rPr lang="nl-BE" sz="1800" u="none" strike="noStrike" dirty="0" smtClean="0">
                          <a:solidFill>
                            <a:schemeClr val="tx1">
                              <a:lumMod val="75000"/>
                              <a:lumOff val="25000"/>
                            </a:schemeClr>
                          </a:solidFill>
                          <a:effectLst/>
                          <a:latin typeface="Cooper Black" panose="0208090404030B020404" pitchFamily="18" charset="0"/>
                        </a:rPr>
                        <a:t>€ 31,50</a:t>
                      </a:r>
                      <a:endParaRPr lang="nl-BE" dirty="0">
                        <a:solidFill>
                          <a:schemeClr val="tx1">
                            <a:lumMod val="75000"/>
                            <a:lumOff val="25000"/>
                          </a:schemeClr>
                        </a:solidFill>
                        <a:latin typeface="Cooper Black" panose="0208090404030B020404" pitchFamily="18" charset="0"/>
                      </a:endParaRPr>
                    </a:p>
                  </a:txBody>
                  <a:tcPr/>
                </a:tc>
                <a:tc>
                  <a:txBody>
                    <a:bodyPr/>
                    <a:lstStyle/>
                    <a:p>
                      <a:pPr algn="r"/>
                      <a:r>
                        <a:rPr lang="nl-BE" sz="1800" u="none" strike="noStrike" dirty="0" smtClean="0">
                          <a:solidFill>
                            <a:schemeClr val="tx1">
                              <a:lumMod val="75000"/>
                              <a:lumOff val="25000"/>
                            </a:schemeClr>
                          </a:solidFill>
                          <a:effectLst/>
                          <a:latin typeface="Cooper Black" panose="0208090404030B020404" pitchFamily="18" charset="0"/>
                        </a:rPr>
                        <a:t>€ 181,50</a:t>
                      </a:r>
                      <a:endParaRPr lang="nl-BE" dirty="0">
                        <a:solidFill>
                          <a:schemeClr val="tx1">
                            <a:lumMod val="75000"/>
                            <a:lumOff val="25000"/>
                          </a:schemeClr>
                        </a:solidFill>
                        <a:latin typeface="Cooper Black" panose="0208090404030B020404" pitchFamily="18" charset="0"/>
                      </a:endParaRPr>
                    </a:p>
                  </a:txBody>
                  <a:tcPr/>
                </a:tc>
              </a:tr>
              <a:tr h="672145">
                <a:tc>
                  <a:txBody>
                    <a:bodyPr/>
                    <a:lstStyle/>
                    <a:p>
                      <a:r>
                        <a:rPr lang="nl-BE" dirty="0" smtClean="0">
                          <a:solidFill>
                            <a:schemeClr val="tx1">
                              <a:lumMod val="75000"/>
                              <a:lumOff val="25000"/>
                            </a:schemeClr>
                          </a:solidFill>
                          <a:latin typeface="Cooper Black" panose="0208090404030B020404" pitchFamily="18" charset="0"/>
                        </a:rPr>
                        <a:t>Style Copy Print</a:t>
                      </a:r>
                      <a:endParaRPr lang="nl-BE" dirty="0">
                        <a:solidFill>
                          <a:schemeClr val="tx1">
                            <a:lumMod val="75000"/>
                            <a:lumOff val="25000"/>
                          </a:schemeClr>
                        </a:solidFill>
                        <a:latin typeface="Cooper Black" panose="0208090404030B020404" pitchFamily="18" charset="0"/>
                      </a:endParaRPr>
                    </a:p>
                  </a:txBody>
                  <a:tcPr/>
                </a:tc>
                <a:tc>
                  <a:txBody>
                    <a:bodyPr/>
                    <a:lstStyle/>
                    <a:p>
                      <a:pPr algn="r"/>
                      <a:r>
                        <a:rPr lang="nl-BE" sz="1800" u="none" strike="noStrike" dirty="0" smtClean="0">
                          <a:solidFill>
                            <a:schemeClr val="tx1">
                              <a:lumMod val="75000"/>
                              <a:lumOff val="25000"/>
                            </a:schemeClr>
                          </a:solidFill>
                          <a:effectLst/>
                          <a:latin typeface="Cooper Black" panose="0208090404030B020404" pitchFamily="18" charset="0"/>
                        </a:rPr>
                        <a:t>€ </a:t>
                      </a:r>
                      <a:r>
                        <a:rPr lang="nl-BE" dirty="0" smtClean="0">
                          <a:solidFill>
                            <a:schemeClr val="tx1">
                              <a:lumMod val="75000"/>
                              <a:lumOff val="25000"/>
                            </a:schemeClr>
                          </a:solidFill>
                          <a:latin typeface="Cooper Black" panose="0208090404030B020404" pitchFamily="18" charset="0"/>
                        </a:rPr>
                        <a:t>118,02</a:t>
                      </a:r>
                      <a:endParaRPr lang="nl-BE" dirty="0">
                        <a:solidFill>
                          <a:schemeClr val="tx1">
                            <a:lumMod val="75000"/>
                            <a:lumOff val="25000"/>
                          </a:schemeClr>
                        </a:solidFill>
                        <a:latin typeface="Cooper Black" panose="0208090404030B020404" pitchFamily="18" charset="0"/>
                      </a:endParaRPr>
                    </a:p>
                  </a:txBody>
                  <a:tcPr/>
                </a:tc>
                <a:tc>
                  <a:txBody>
                    <a:bodyPr/>
                    <a:lstStyle/>
                    <a:p>
                      <a:pPr algn="r"/>
                      <a:r>
                        <a:rPr lang="nl-BE" sz="1800" u="none" strike="noStrike" dirty="0" smtClean="0">
                          <a:solidFill>
                            <a:schemeClr val="tx1">
                              <a:lumMod val="75000"/>
                              <a:lumOff val="25000"/>
                            </a:schemeClr>
                          </a:solidFill>
                          <a:effectLst/>
                          <a:latin typeface="Cooper Black" panose="0208090404030B020404" pitchFamily="18" charset="0"/>
                        </a:rPr>
                        <a:t>€ </a:t>
                      </a:r>
                      <a:r>
                        <a:rPr lang="nl-BE" dirty="0" smtClean="0">
                          <a:solidFill>
                            <a:schemeClr val="tx1">
                              <a:lumMod val="75000"/>
                              <a:lumOff val="25000"/>
                            </a:schemeClr>
                          </a:solidFill>
                          <a:latin typeface="Cooper Black" panose="0208090404030B020404" pitchFamily="18" charset="0"/>
                        </a:rPr>
                        <a:t>24,78</a:t>
                      </a:r>
                      <a:endParaRPr lang="nl-BE" dirty="0">
                        <a:solidFill>
                          <a:schemeClr val="tx1">
                            <a:lumMod val="75000"/>
                            <a:lumOff val="25000"/>
                          </a:schemeClr>
                        </a:solidFill>
                        <a:latin typeface="Cooper Black" panose="0208090404030B020404" pitchFamily="18" charset="0"/>
                      </a:endParaRPr>
                    </a:p>
                  </a:txBody>
                  <a:tcPr/>
                </a:tc>
                <a:tc>
                  <a:txBody>
                    <a:bodyPr/>
                    <a:lstStyle/>
                    <a:p>
                      <a:pPr algn="r"/>
                      <a:r>
                        <a:rPr lang="nl-BE" sz="1800" u="none" strike="noStrike" dirty="0" smtClean="0">
                          <a:solidFill>
                            <a:schemeClr val="tx1">
                              <a:lumMod val="75000"/>
                              <a:lumOff val="25000"/>
                            </a:schemeClr>
                          </a:solidFill>
                          <a:effectLst/>
                          <a:latin typeface="Cooper Black" panose="0208090404030B020404" pitchFamily="18" charset="0"/>
                        </a:rPr>
                        <a:t>€ </a:t>
                      </a:r>
                      <a:r>
                        <a:rPr lang="nl-BE" dirty="0" smtClean="0">
                          <a:solidFill>
                            <a:schemeClr val="tx1">
                              <a:lumMod val="75000"/>
                              <a:lumOff val="25000"/>
                            </a:schemeClr>
                          </a:solidFill>
                          <a:latin typeface="Cooper Black" panose="0208090404030B020404" pitchFamily="18" charset="0"/>
                        </a:rPr>
                        <a:t>142,80</a:t>
                      </a:r>
                      <a:endParaRPr lang="nl-BE" dirty="0">
                        <a:solidFill>
                          <a:schemeClr val="tx1">
                            <a:lumMod val="75000"/>
                            <a:lumOff val="25000"/>
                          </a:schemeClr>
                        </a:solidFill>
                        <a:latin typeface="Cooper Black" panose="0208090404030B020404" pitchFamily="18" charset="0"/>
                      </a:endParaRPr>
                    </a:p>
                  </a:txBody>
                  <a:tcPr/>
                </a:tc>
              </a:tr>
              <a:tr h="389417">
                <a:tc>
                  <a:txBody>
                    <a:bodyPr/>
                    <a:lstStyle/>
                    <a:p>
                      <a:endParaRPr lang="nl-BE" dirty="0">
                        <a:solidFill>
                          <a:schemeClr val="tx1">
                            <a:lumMod val="75000"/>
                            <a:lumOff val="25000"/>
                          </a:schemeClr>
                        </a:solidFill>
                        <a:latin typeface="Cooper Black" panose="0208090404030B020404" pitchFamily="18" charset="0"/>
                      </a:endParaRPr>
                    </a:p>
                  </a:txBody>
                  <a:tcPr/>
                </a:tc>
                <a:tc>
                  <a:txBody>
                    <a:bodyPr/>
                    <a:lstStyle/>
                    <a:p>
                      <a:pPr algn="r"/>
                      <a:endParaRPr lang="nl-BE" dirty="0">
                        <a:solidFill>
                          <a:schemeClr val="tx1">
                            <a:lumMod val="75000"/>
                            <a:lumOff val="25000"/>
                          </a:schemeClr>
                        </a:solidFill>
                        <a:latin typeface="Cooper Black" panose="0208090404030B020404" pitchFamily="18" charset="0"/>
                      </a:endParaRPr>
                    </a:p>
                  </a:txBody>
                  <a:tcPr/>
                </a:tc>
                <a:tc>
                  <a:txBody>
                    <a:bodyPr/>
                    <a:lstStyle/>
                    <a:p>
                      <a:pPr algn="r"/>
                      <a:endParaRPr lang="nl-BE" dirty="0">
                        <a:solidFill>
                          <a:schemeClr val="tx1">
                            <a:lumMod val="75000"/>
                            <a:lumOff val="25000"/>
                          </a:schemeClr>
                        </a:solidFill>
                        <a:latin typeface="Cooper Black" panose="0208090404030B020404" pitchFamily="18" charset="0"/>
                      </a:endParaRPr>
                    </a:p>
                  </a:txBody>
                  <a:tcPr/>
                </a:tc>
                <a:tc>
                  <a:txBody>
                    <a:bodyPr/>
                    <a:lstStyle/>
                    <a:p>
                      <a:pPr algn="r"/>
                      <a:endParaRPr lang="nl-BE" dirty="0">
                        <a:solidFill>
                          <a:schemeClr val="tx1">
                            <a:lumMod val="75000"/>
                            <a:lumOff val="25000"/>
                          </a:schemeClr>
                        </a:solidFill>
                        <a:latin typeface="Cooper Black" panose="0208090404030B020404" pitchFamily="18" charset="0"/>
                      </a:endParaRPr>
                    </a:p>
                  </a:txBody>
                  <a:tcPr/>
                </a:tc>
              </a:tr>
              <a:tr h="389417">
                <a:tc>
                  <a:txBody>
                    <a:bodyPr/>
                    <a:lstStyle/>
                    <a:p>
                      <a:r>
                        <a:rPr lang="nl-BE" b="1" dirty="0" smtClean="0">
                          <a:solidFill>
                            <a:schemeClr val="tx1">
                              <a:lumMod val="75000"/>
                              <a:lumOff val="25000"/>
                            </a:schemeClr>
                          </a:solidFill>
                          <a:latin typeface="Cooper Black" panose="0208090404030B020404" pitchFamily="18" charset="0"/>
                        </a:rPr>
                        <a:t>Totaal</a:t>
                      </a:r>
                      <a:endParaRPr lang="nl-BE" b="1" dirty="0">
                        <a:solidFill>
                          <a:schemeClr val="tx1">
                            <a:lumMod val="75000"/>
                            <a:lumOff val="25000"/>
                          </a:schemeClr>
                        </a:solidFill>
                        <a:latin typeface="Cooper Black" panose="0208090404030B020404" pitchFamily="18" charset="0"/>
                      </a:endParaRPr>
                    </a:p>
                  </a:txBody>
                  <a:tcPr/>
                </a:tc>
                <a:tc>
                  <a:txBody>
                    <a:bodyPr/>
                    <a:lstStyle/>
                    <a:p>
                      <a:pPr algn="r"/>
                      <a:r>
                        <a:rPr lang="nl-BE" sz="1800" u="none" strike="noStrike" dirty="0" smtClean="0">
                          <a:solidFill>
                            <a:schemeClr val="tx1">
                              <a:lumMod val="75000"/>
                              <a:lumOff val="25000"/>
                            </a:schemeClr>
                          </a:solidFill>
                          <a:effectLst/>
                          <a:latin typeface="Cooper Black" panose="0208090404030B020404" pitchFamily="18" charset="0"/>
                        </a:rPr>
                        <a:t>€ 268,02</a:t>
                      </a:r>
                      <a:endParaRPr lang="nl-BE" dirty="0">
                        <a:solidFill>
                          <a:schemeClr val="tx1">
                            <a:lumMod val="75000"/>
                            <a:lumOff val="25000"/>
                          </a:schemeClr>
                        </a:solidFill>
                        <a:latin typeface="Cooper Black" panose="0208090404030B020404" pitchFamily="18" charset="0"/>
                      </a:endParaRPr>
                    </a:p>
                  </a:txBody>
                  <a:tcPr/>
                </a:tc>
                <a:tc>
                  <a:txBody>
                    <a:bodyPr/>
                    <a:lstStyle/>
                    <a:p>
                      <a:pPr algn="r"/>
                      <a:r>
                        <a:rPr lang="nl-BE" sz="1800" u="none" strike="noStrike" dirty="0" smtClean="0">
                          <a:solidFill>
                            <a:schemeClr val="tx1">
                              <a:lumMod val="75000"/>
                              <a:lumOff val="25000"/>
                            </a:schemeClr>
                          </a:solidFill>
                          <a:effectLst/>
                          <a:latin typeface="Cooper Black" panose="0208090404030B020404" pitchFamily="18" charset="0"/>
                        </a:rPr>
                        <a:t>€ 56,28</a:t>
                      </a:r>
                      <a:endParaRPr lang="nl-BE" dirty="0">
                        <a:solidFill>
                          <a:schemeClr val="tx1">
                            <a:lumMod val="75000"/>
                            <a:lumOff val="25000"/>
                          </a:schemeClr>
                        </a:solidFill>
                        <a:latin typeface="Cooper Black" panose="0208090404030B020404" pitchFamily="18" charset="0"/>
                      </a:endParaRPr>
                    </a:p>
                  </a:txBody>
                  <a:tcPr/>
                </a:tc>
                <a:tc>
                  <a:txBody>
                    <a:bodyPr/>
                    <a:lstStyle/>
                    <a:p>
                      <a:pPr algn="r"/>
                      <a:r>
                        <a:rPr lang="nl-BE" sz="1800" u="none" strike="noStrike" dirty="0" smtClean="0">
                          <a:solidFill>
                            <a:schemeClr val="tx1">
                              <a:lumMod val="75000"/>
                              <a:lumOff val="25000"/>
                            </a:schemeClr>
                          </a:solidFill>
                          <a:effectLst/>
                          <a:latin typeface="Cooper Black" panose="0208090404030B020404" pitchFamily="18" charset="0"/>
                        </a:rPr>
                        <a:t>€ 324,30</a:t>
                      </a:r>
                      <a:endParaRPr lang="nl-BE" dirty="0">
                        <a:solidFill>
                          <a:schemeClr val="tx1">
                            <a:lumMod val="75000"/>
                            <a:lumOff val="25000"/>
                          </a:schemeClr>
                        </a:solidFill>
                        <a:latin typeface="Cooper Black" panose="0208090404030B020404" pitchFamily="18" charset="0"/>
                      </a:endParaRPr>
                    </a:p>
                  </a:txBody>
                  <a:tcPr/>
                </a:tc>
              </a:tr>
            </a:tbl>
          </a:graphicData>
        </a:graphic>
      </p:graphicFrame>
      <p:graphicFrame>
        <p:nvGraphicFramePr>
          <p:cNvPr id="9" name="Tabel 8"/>
          <p:cNvGraphicFramePr>
            <a:graphicFrameLocks noGrp="1"/>
          </p:cNvGraphicFramePr>
          <p:nvPr>
            <p:extLst>
              <p:ext uri="{D42A27DB-BD31-4B8C-83A1-F6EECF244321}">
                <p14:modId xmlns:p14="http://schemas.microsoft.com/office/powerpoint/2010/main" val="882670968"/>
              </p:ext>
            </p:extLst>
          </p:nvPr>
        </p:nvGraphicFramePr>
        <p:xfrm>
          <a:off x="677334" y="3761508"/>
          <a:ext cx="6910008" cy="2728952"/>
        </p:xfrm>
        <a:graphic>
          <a:graphicData uri="http://schemas.openxmlformats.org/drawingml/2006/table">
            <a:tbl>
              <a:tblPr firstRow="1" bandRow="1">
                <a:tableStyleId>{BC89EF96-8CEA-46FF-86C4-4CE0E7609802}</a:tableStyleId>
              </a:tblPr>
              <a:tblGrid>
                <a:gridCol w="2333695"/>
                <a:gridCol w="1541880"/>
                <a:gridCol w="1414799"/>
                <a:gridCol w="1619634"/>
              </a:tblGrid>
              <a:tr h="423698">
                <a:tc>
                  <a:txBody>
                    <a:bodyPr/>
                    <a:lstStyle/>
                    <a:p>
                      <a:r>
                        <a:rPr lang="nl-BE" sz="2000" b="0" dirty="0" smtClean="0">
                          <a:latin typeface="Cooper Black" panose="0208090404030B020404" pitchFamily="18" charset="0"/>
                        </a:rPr>
                        <a:t>Naam bedrijf</a:t>
                      </a:r>
                      <a:endParaRPr lang="nl-BE" sz="2000" b="0" dirty="0">
                        <a:latin typeface="Cooper Black" panose="0208090404030B020404" pitchFamily="18" charset="0"/>
                      </a:endParaRPr>
                    </a:p>
                  </a:txBody>
                  <a:tcPr anchor="ctr"/>
                </a:tc>
                <a:tc>
                  <a:txBody>
                    <a:bodyPr/>
                    <a:lstStyle/>
                    <a:p>
                      <a:pPr algn="ctr"/>
                      <a:r>
                        <a:rPr lang="nl-BE" sz="2000" b="0" dirty="0" smtClean="0">
                          <a:latin typeface="Cooper Black" panose="0208090404030B020404" pitchFamily="18" charset="0"/>
                        </a:rPr>
                        <a:t>Excl. BTW</a:t>
                      </a:r>
                      <a:endParaRPr lang="nl-BE" sz="2000" b="0" dirty="0">
                        <a:latin typeface="Cooper Black" panose="0208090404030B020404" pitchFamily="18" charset="0"/>
                      </a:endParaRPr>
                    </a:p>
                  </a:txBody>
                  <a:tcPr anchor="ctr"/>
                </a:tc>
                <a:tc>
                  <a:txBody>
                    <a:bodyPr/>
                    <a:lstStyle/>
                    <a:p>
                      <a:pPr algn="ctr"/>
                      <a:r>
                        <a:rPr lang="nl-BE" sz="2000" b="0" dirty="0" smtClean="0">
                          <a:latin typeface="Cooper Black" panose="0208090404030B020404" pitchFamily="18" charset="0"/>
                        </a:rPr>
                        <a:t>BTW</a:t>
                      </a:r>
                      <a:endParaRPr lang="nl-BE" sz="2000" b="0" dirty="0">
                        <a:latin typeface="Cooper Black" panose="0208090404030B020404" pitchFamily="18" charset="0"/>
                      </a:endParaRPr>
                    </a:p>
                  </a:txBody>
                  <a:tcPr anchor="ctr"/>
                </a:tc>
                <a:tc>
                  <a:txBody>
                    <a:bodyPr/>
                    <a:lstStyle/>
                    <a:p>
                      <a:pPr algn="ctr"/>
                      <a:r>
                        <a:rPr lang="nl-BE" sz="2000" b="0" dirty="0" smtClean="0">
                          <a:latin typeface="Cooper Black" panose="0208090404030B020404" pitchFamily="18" charset="0"/>
                        </a:rPr>
                        <a:t>Incl.</a:t>
                      </a:r>
                      <a:r>
                        <a:rPr lang="nl-BE" sz="2000" b="0" baseline="0" dirty="0" smtClean="0">
                          <a:latin typeface="Cooper Black" panose="0208090404030B020404" pitchFamily="18" charset="0"/>
                        </a:rPr>
                        <a:t> BTW</a:t>
                      </a:r>
                      <a:endParaRPr lang="nl-BE" sz="2000" b="0" dirty="0">
                        <a:latin typeface="Cooper Black" panose="0208090404030B020404" pitchFamily="18" charset="0"/>
                      </a:endParaRPr>
                    </a:p>
                  </a:txBody>
                  <a:tcPr anchor="ctr"/>
                </a:tc>
              </a:tr>
              <a:tr h="786867">
                <a:tc>
                  <a:txBody>
                    <a:bodyPr/>
                    <a:lstStyle/>
                    <a:p>
                      <a:r>
                        <a:rPr lang="nl-BE" dirty="0" smtClean="0">
                          <a:solidFill>
                            <a:schemeClr val="tx1">
                              <a:lumMod val="75000"/>
                              <a:lumOff val="25000"/>
                            </a:schemeClr>
                          </a:solidFill>
                          <a:latin typeface="Cooper Black" panose="0208090404030B020404" pitchFamily="18" charset="0"/>
                        </a:rPr>
                        <a:t>Krant van West-</a:t>
                      </a:r>
                      <a:r>
                        <a:rPr lang="nl-BE" dirty="0" err="1" smtClean="0">
                          <a:solidFill>
                            <a:schemeClr val="tx1">
                              <a:lumMod val="75000"/>
                              <a:lumOff val="25000"/>
                            </a:schemeClr>
                          </a:solidFill>
                          <a:latin typeface="Cooper Black" panose="0208090404030B020404" pitchFamily="18" charset="0"/>
                        </a:rPr>
                        <a:t>Vlaandereren</a:t>
                      </a:r>
                      <a:endParaRPr lang="nl-BE" dirty="0">
                        <a:solidFill>
                          <a:schemeClr val="tx1">
                            <a:lumMod val="75000"/>
                            <a:lumOff val="25000"/>
                          </a:schemeClr>
                        </a:solidFill>
                        <a:latin typeface="Cooper Black" panose="0208090404030B020404" pitchFamily="18" charset="0"/>
                      </a:endParaRPr>
                    </a:p>
                  </a:txBody>
                  <a:tcPr/>
                </a:tc>
                <a:tc>
                  <a:txBody>
                    <a:bodyPr/>
                    <a:lstStyle/>
                    <a:p>
                      <a:pPr algn="r"/>
                      <a:r>
                        <a:rPr lang="nl-BE" sz="1800" u="none" strike="noStrike" dirty="0" smtClean="0">
                          <a:solidFill>
                            <a:schemeClr val="tx1">
                              <a:lumMod val="75000"/>
                              <a:lumOff val="25000"/>
                            </a:schemeClr>
                          </a:solidFill>
                          <a:effectLst/>
                          <a:latin typeface="Cooper Black" panose="0208090404030B020404" pitchFamily="18" charset="0"/>
                        </a:rPr>
                        <a:t>€ </a:t>
                      </a:r>
                      <a:r>
                        <a:rPr lang="nl-BE" dirty="0" smtClean="0">
                          <a:solidFill>
                            <a:schemeClr val="tx1">
                              <a:lumMod val="75000"/>
                              <a:lumOff val="25000"/>
                            </a:schemeClr>
                          </a:solidFill>
                          <a:latin typeface="Cooper Black" panose="0208090404030B020404" pitchFamily="18" charset="0"/>
                        </a:rPr>
                        <a:t>5666,00</a:t>
                      </a:r>
                      <a:endParaRPr lang="nl-BE" dirty="0">
                        <a:solidFill>
                          <a:schemeClr val="tx1">
                            <a:lumMod val="75000"/>
                            <a:lumOff val="25000"/>
                          </a:schemeClr>
                        </a:solidFill>
                        <a:latin typeface="Cooper Black" panose="0208090404030B020404" pitchFamily="18" charset="0"/>
                      </a:endParaRPr>
                    </a:p>
                  </a:txBody>
                  <a:tcPr/>
                </a:tc>
                <a:tc>
                  <a:txBody>
                    <a:bodyPr/>
                    <a:lstStyle/>
                    <a:p>
                      <a:pPr algn="r"/>
                      <a:r>
                        <a:rPr lang="nl-BE" sz="1800" u="none" strike="noStrike" dirty="0" smtClean="0">
                          <a:solidFill>
                            <a:schemeClr val="tx1">
                              <a:lumMod val="75000"/>
                              <a:lumOff val="25000"/>
                            </a:schemeClr>
                          </a:solidFill>
                          <a:effectLst/>
                          <a:latin typeface="Cooper Black" panose="0208090404030B020404" pitchFamily="18" charset="0"/>
                        </a:rPr>
                        <a:t>€ 1189,86</a:t>
                      </a:r>
                      <a:endParaRPr lang="nl-BE" dirty="0">
                        <a:solidFill>
                          <a:schemeClr val="tx1">
                            <a:lumMod val="75000"/>
                            <a:lumOff val="25000"/>
                          </a:schemeClr>
                        </a:solidFill>
                        <a:latin typeface="Cooper Black" panose="0208090404030B020404" pitchFamily="18" charset="0"/>
                      </a:endParaRPr>
                    </a:p>
                  </a:txBody>
                  <a:tcPr/>
                </a:tc>
                <a:tc>
                  <a:txBody>
                    <a:bodyPr/>
                    <a:lstStyle/>
                    <a:p>
                      <a:pPr algn="r"/>
                      <a:r>
                        <a:rPr lang="nl-BE" sz="1800" u="none" strike="noStrike" dirty="0" smtClean="0">
                          <a:solidFill>
                            <a:schemeClr val="tx1">
                              <a:lumMod val="75000"/>
                              <a:lumOff val="25000"/>
                            </a:schemeClr>
                          </a:solidFill>
                          <a:effectLst/>
                          <a:latin typeface="Cooper Black" panose="0208090404030B020404" pitchFamily="18" charset="0"/>
                        </a:rPr>
                        <a:t>€ 6855,86</a:t>
                      </a:r>
                      <a:endParaRPr lang="nl-BE" dirty="0">
                        <a:solidFill>
                          <a:schemeClr val="tx1">
                            <a:lumMod val="75000"/>
                            <a:lumOff val="25000"/>
                          </a:schemeClr>
                        </a:solidFill>
                        <a:latin typeface="Cooper Black" panose="0208090404030B020404" pitchFamily="18" charset="0"/>
                      </a:endParaRPr>
                    </a:p>
                  </a:txBody>
                  <a:tcPr/>
                </a:tc>
              </a:tr>
              <a:tr h="786867">
                <a:tc>
                  <a:txBody>
                    <a:bodyPr/>
                    <a:lstStyle/>
                    <a:p>
                      <a:r>
                        <a:rPr lang="nl-BE" dirty="0" smtClean="0">
                          <a:solidFill>
                            <a:schemeClr val="tx1">
                              <a:lumMod val="75000"/>
                              <a:lumOff val="25000"/>
                            </a:schemeClr>
                          </a:solidFill>
                          <a:latin typeface="Cooper Black" panose="0208090404030B020404" pitchFamily="18" charset="0"/>
                        </a:rPr>
                        <a:t>De Streekkrant</a:t>
                      </a:r>
                      <a:r>
                        <a:rPr lang="nl-BE" baseline="0" dirty="0" smtClean="0">
                          <a:solidFill>
                            <a:schemeClr val="tx1">
                              <a:lumMod val="75000"/>
                              <a:lumOff val="25000"/>
                            </a:schemeClr>
                          </a:solidFill>
                          <a:latin typeface="Cooper Black" panose="0208090404030B020404" pitchFamily="18" charset="0"/>
                        </a:rPr>
                        <a:t> Gent Algemeen</a:t>
                      </a:r>
                      <a:endParaRPr lang="nl-BE" dirty="0">
                        <a:solidFill>
                          <a:schemeClr val="tx1">
                            <a:lumMod val="75000"/>
                            <a:lumOff val="25000"/>
                          </a:schemeClr>
                        </a:solidFill>
                        <a:latin typeface="Cooper Black" panose="0208090404030B020404" pitchFamily="18" charset="0"/>
                      </a:endParaRPr>
                    </a:p>
                  </a:txBody>
                  <a:tcPr/>
                </a:tc>
                <a:tc>
                  <a:txBody>
                    <a:bodyPr/>
                    <a:lstStyle/>
                    <a:p>
                      <a:pPr algn="r"/>
                      <a:r>
                        <a:rPr lang="nl-BE" sz="1800" u="none" strike="noStrike" dirty="0" smtClean="0">
                          <a:solidFill>
                            <a:schemeClr val="tx1">
                              <a:lumMod val="75000"/>
                              <a:lumOff val="25000"/>
                            </a:schemeClr>
                          </a:solidFill>
                          <a:effectLst/>
                          <a:latin typeface="Cooper Black" panose="0208090404030B020404" pitchFamily="18" charset="0"/>
                        </a:rPr>
                        <a:t>€ </a:t>
                      </a:r>
                      <a:r>
                        <a:rPr lang="nl-BE" dirty="0" smtClean="0">
                          <a:solidFill>
                            <a:schemeClr val="tx1">
                              <a:lumMod val="75000"/>
                              <a:lumOff val="25000"/>
                            </a:schemeClr>
                          </a:solidFill>
                          <a:latin typeface="Cooper Black" panose="0208090404030B020404" pitchFamily="18" charset="0"/>
                        </a:rPr>
                        <a:t>3725,00</a:t>
                      </a:r>
                      <a:endParaRPr lang="nl-BE" dirty="0">
                        <a:solidFill>
                          <a:schemeClr val="tx1">
                            <a:lumMod val="75000"/>
                            <a:lumOff val="25000"/>
                          </a:schemeClr>
                        </a:solidFill>
                        <a:latin typeface="Cooper Black" panose="0208090404030B020404" pitchFamily="18" charset="0"/>
                      </a:endParaRPr>
                    </a:p>
                  </a:txBody>
                  <a:tcPr/>
                </a:tc>
                <a:tc>
                  <a:txBody>
                    <a:bodyPr/>
                    <a:lstStyle/>
                    <a:p>
                      <a:pPr algn="r"/>
                      <a:r>
                        <a:rPr lang="nl-BE" sz="1800" u="none" strike="noStrike" dirty="0" smtClean="0">
                          <a:solidFill>
                            <a:schemeClr val="tx1">
                              <a:lumMod val="75000"/>
                              <a:lumOff val="25000"/>
                            </a:schemeClr>
                          </a:solidFill>
                          <a:effectLst/>
                          <a:latin typeface="Cooper Black" panose="0208090404030B020404" pitchFamily="18" charset="0"/>
                        </a:rPr>
                        <a:t>€ 782,25</a:t>
                      </a:r>
                      <a:endParaRPr lang="nl-BE" dirty="0">
                        <a:solidFill>
                          <a:schemeClr val="tx1">
                            <a:lumMod val="75000"/>
                            <a:lumOff val="25000"/>
                          </a:schemeClr>
                        </a:solidFill>
                        <a:latin typeface="Cooper Black" panose="0208090404030B020404" pitchFamily="18" charset="0"/>
                      </a:endParaRPr>
                    </a:p>
                  </a:txBody>
                  <a:tcPr/>
                </a:tc>
                <a:tc>
                  <a:txBody>
                    <a:bodyPr/>
                    <a:lstStyle/>
                    <a:p>
                      <a:pPr algn="r"/>
                      <a:r>
                        <a:rPr lang="nl-BE" sz="1800" u="none" strike="noStrike" dirty="0" smtClean="0">
                          <a:solidFill>
                            <a:schemeClr val="tx1">
                              <a:lumMod val="75000"/>
                              <a:lumOff val="25000"/>
                            </a:schemeClr>
                          </a:solidFill>
                          <a:effectLst/>
                          <a:latin typeface="Cooper Black" panose="0208090404030B020404" pitchFamily="18" charset="0"/>
                        </a:rPr>
                        <a:t>€ 4507,25</a:t>
                      </a:r>
                      <a:endParaRPr lang="nl-BE" dirty="0">
                        <a:solidFill>
                          <a:schemeClr val="tx1">
                            <a:lumMod val="75000"/>
                            <a:lumOff val="25000"/>
                          </a:schemeClr>
                        </a:solidFill>
                        <a:latin typeface="Cooper Black" panose="0208090404030B020404" pitchFamily="18" charset="0"/>
                      </a:endParaRPr>
                    </a:p>
                  </a:txBody>
                  <a:tcPr/>
                </a:tc>
              </a:tr>
              <a:tr h="352103">
                <a:tc>
                  <a:txBody>
                    <a:bodyPr/>
                    <a:lstStyle/>
                    <a:p>
                      <a:endParaRPr lang="nl-BE" dirty="0">
                        <a:solidFill>
                          <a:schemeClr val="tx1">
                            <a:lumMod val="75000"/>
                            <a:lumOff val="25000"/>
                          </a:schemeClr>
                        </a:solidFill>
                        <a:latin typeface="Cooper Black" panose="0208090404030B020404" pitchFamily="18" charset="0"/>
                      </a:endParaRPr>
                    </a:p>
                  </a:txBody>
                  <a:tcPr/>
                </a:tc>
                <a:tc>
                  <a:txBody>
                    <a:bodyPr/>
                    <a:lstStyle/>
                    <a:p>
                      <a:pPr algn="r"/>
                      <a:endParaRPr lang="nl-BE" dirty="0">
                        <a:solidFill>
                          <a:schemeClr val="tx1">
                            <a:lumMod val="75000"/>
                            <a:lumOff val="25000"/>
                          </a:schemeClr>
                        </a:solidFill>
                        <a:latin typeface="Cooper Black" panose="0208090404030B020404" pitchFamily="18" charset="0"/>
                      </a:endParaRPr>
                    </a:p>
                  </a:txBody>
                  <a:tcPr/>
                </a:tc>
                <a:tc>
                  <a:txBody>
                    <a:bodyPr/>
                    <a:lstStyle/>
                    <a:p>
                      <a:pPr algn="r"/>
                      <a:endParaRPr lang="nl-BE" dirty="0">
                        <a:solidFill>
                          <a:schemeClr val="tx1">
                            <a:lumMod val="75000"/>
                            <a:lumOff val="25000"/>
                          </a:schemeClr>
                        </a:solidFill>
                        <a:latin typeface="Cooper Black" panose="0208090404030B020404" pitchFamily="18" charset="0"/>
                      </a:endParaRPr>
                    </a:p>
                  </a:txBody>
                  <a:tcPr/>
                </a:tc>
                <a:tc>
                  <a:txBody>
                    <a:bodyPr/>
                    <a:lstStyle/>
                    <a:p>
                      <a:pPr algn="r"/>
                      <a:endParaRPr lang="nl-BE" dirty="0">
                        <a:solidFill>
                          <a:schemeClr val="tx1">
                            <a:lumMod val="75000"/>
                            <a:lumOff val="25000"/>
                          </a:schemeClr>
                        </a:solidFill>
                        <a:latin typeface="Cooper Black" panose="0208090404030B020404" pitchFamily="18" charset="0"/>
                      </a:endParaRPr>
                    </a:p>
                  </a:txBody>
                  <a:tcPr/>
                </a:tc>
              </a:tr>
              <a:tr h="352103">
                <a:tc>
                  <a:txBody>
                    <a:bodyPr/>
                    <a:lstStyle/>
                    <a:p>
                      <a:r>
                        <a:rPr lang="nl-BE" b="1" dirty="0" smtClean="0">
                          <a:solidFill>
                            <a:schemeClr val="tx1">
                              <a:lumMod val="75000"/>
                              <a:lumOff val="25000"/>
                            </a:schemeClr>
                          </a:solidFill>
                          <a:latin typeface="Cooper Black" panose="0208090404030B020404" pitchFamily="18" charset="0"/>
                        </a:rPr>
                        <a:t>Totaal</a:t>
                      </a:r>
                      <a:endParaRPr lang="nl-BE" b="1" dirty="0">
                        <a:solidFill>
                          <a:schemeClr val="tx1">
                            <a:lumMod val="75000"/>
                            <a:lumOff val="25000"/>
                          </a:schemeClr>
                        </a:solidFill>
                        <a:latin typeface="Cooper Black" panose="0208090404030B020404" pitchFamily="18" charset="0"/>
                      </a:endParaRPr>
                    </a:p>
                  </a:txBody>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nl-BE" sz="1800" u="none" strike="noStrike" dirty="0" smtClean="0">
                          <a:solidFill>
                            <a:schemeClr val="tx1">
                              <a:lumMod val="75000"/>
                              <a:lumOff val="25000"/>
                            </a:schemeClr>
                          </a:solidFill>
                          <a:effectLst/>
                          <a:latin typeface="Cooper Black" panose="0208090404030B020404" pitchFamily="18" charset="0"/>
                        </a:rPr>
                        <a:t>€</a:t>
                      </a:r>
                      <a:r>
                        <a:rPr lang="nl-BE" sz="1800" u="none" strike="noStrike" baseline="0" dirty="0" smtClean="0">
                          <a:solidFill>
                            <a:schemeClr val="tx1">
                              <a:lumMod val="75000"/>
                              <a:lumOff val="25000"/>
                            </a:schemeClr>
                          </a:solidFill>
                          <a:effectLst/>
                          <a:latin typeface="Cooper Black" panose="0208090404030B020404" pitchFamily="18" charset="0"/>
                        </a:rPr>
                        <a:t> 9391,00</a:t>
                      </a:r>
                      <a:endParaRPr lang="nl-BE" dirty="0" smtClean="0">
                        <a:solidFill>
                          <a:schemeClr val="tx1">
                            <a:lumMod val="75000"/>
                            <a:lumOff val="25000"/>
                          </a:schemeClr>
                        </a:solidFill>
                        <a:latin typeface="Cooper Black" panose="0208090404030B020404" pitchFamily="18" charset="0"/>
                      </a:endParaRPr>
                    </a:p>
                  </a:txBody>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nl-BE" sz="1800" u="none" strike="noStrike" dirty="0" smtClean="0">
                          <a:solidFill>
                            <a:schemeClr val="tx1">
                              <a:lumMod val="75000"/>
                              <a:lumOff val="25000"/>
                            </a:schemeClr>
                          </a:solidFill>
                          <a:effectLst/>
                          <a:latin typeface="Cooper Black" panose="0208090404030B020404" pitchFamily="18" charset="0"/>
                        </a:rPr>
                        <a:t>€</a:t>
                      </a:r>
                      <a:r>
                        <a:rPr lang="nl-BE" sz="1800" u="none" strike="noStrike" baseline="0" dirty="0" smtClean="0">
                          <a:solidFill>
                            <a:schemeClr val="tx1">
                              <a:lumMod val="75000"/>
                              <a:lumOff val="25000"/>
                            </a:schemeClr>
                          </a:solidFill>
                          <a:effectLst/>
                          <a:latin typeface="Cooper Black" panose="0208090404030B020404" pitchFamily="18" charset="0"/>
                        </a:rPr>
                        <a:t> 1972,11</a:t>
                      </a:r>
                      <a:endParaRPr lang="nl-BE" dirty="0" smtClean="0">
                        <a:solidFill>
                          <a:schemeClr val="tx1">
                            <a:lumMod val="75000"/>
                            <a:lumOff val="25000"/>
                          </a:schemeClr>
                        </a:solidFill>
                        <a:latin typeface="Cooper Black" panose="0208090404030B020404" pitchFamily="18" charset="0"/>
                      </a:endParaRPr>
                    </a:p>
                  </a:txBody>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nl-BE" sz="1800" u="none" strike="noStrike" dirty="0" smtClean="0">
                          <a:solidFill>
                            <a:schemeClr val="tx1">
                              <a:lumMod val="75000"/>
                              <a:lumOff val="25000"/>
                            </a:schemeClr>
                          </a:solidFill>
                          <a:effectLst/>
                          <a:latin typeface="Cooper Black" panose="0208090404030B020404" pitchFamily="18" charset="0"/>
                        </a:rPr>
                        <a:t>€ 11363,11</a:t>
                      </a:r>
                      <a:r>
                        <a:rPr lang="nl-BE" sz="1800" u="none" strike="noStrike" baseline="0" dirty="0" smtClean="0">
                          <a:solidFill>
                            <a:schemeClr val="tx1">
                              <a:lumMod val="75000"/>
                              <a:lumOff val="25000"/>
                            </a:schemeClr>
                          </a:solidFill>
                          <a:effectLst/>
                          <a:latin typeface="Cooper Black" panose="0208090404030B020404" pitchFamily="18" charset="0"/>
                        </a:rPr>
                        <a:t> </a:t>
                      </a:r>
                      <a:endParaRPr lang="nl-BE" dirty="0" smtClean="0">
                        <a:solidFill>
                          <a:schemeClr val="tx1">
                            <a:lumMod val="75000"/>
                            <a:lumOff val="25000"/>
                          </a:schemeClr>
                        </a:solidFill>
                        <a:latin typeface="Cooper Black" panose="0208090404030B020404" pitchFamily="18" charset="0"/>
                      </a:endParaRPr>
                    </a:p>
                  </a:txBody>
                  <a:tcPr/>
                </a:tc>
              </a:tr>
            </a:tbl>
          </a:graphicData>
        </a:graphic>
      </p:graphicFrame>
    </p:spTree>
    <p:extLst>
      <p:ext uri="{BB962C8B-B14F-4D97-AF65-F5344CB8AC3E}">
        <p14:creationId xmlns:p14="http://schemas.microsoft.com/office/powerpoint/2010/main" val="2476383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Kostprijsberekening gekozen product</a:t>
            </a:r>
            <a:endParaRPr lang="nl-BE" dirty="0"/>
          </a:p>
        </p:txBody>
      </p:sp>
      <p:graphicFrame>
        <p:nvGraphicFramePr>
          <p:cNvPr id="8" name="Tijdelijke aanduiding voor inhoud 7"/>
          <p:cNvGraphicFramePr>
            <a:graphicFrameLocks noGrp="1"/>
          </p:cNvGraphicFramePr>
          <p:nvPr>
            <p:ph idx="1"/>
            <p:extLst>
              <p:ext uri="{D42A27DB-BD31-4B8C-83A1-F6EECF244321}">
                <p14:modId xmlns:p14="http://schemas.microsoft.com/office/powerpoint/2010/main" val="2021250549"/>
              </p:ext>
            </p:extLst>
          </p:nvPr>
        </p:nvGraphicFramePr>
        <p:xfrm>
          <a:off x="674915" y="2160588"/>
          <a:ext cx="8994379" cy="2956161"/>
        </p:xfrm>
        <a:graphic>
          <a:graphicData uri="http://schemas.openxmlformats.org/drawingml/2006/table">
            <a:tbl>
              <a:tblPr firstRow="1" bandRow="1">
                <a:tableStyleId>{3B4B98B0-60AC-42C2-AFA5-B58CD77FA1E5}</a:tableStyleId>
              </a:tblPr>
              <a:tblGrid>
                <a:gridCol w="2048830"/>
                <a:gridCol w="2315183"/>
                <a:gridCol w="2704289"/>
                <a:gridCol w="1926077"/>
              </a:tblGrid>
              <a:tr h="756444">
                <a:tc>
                  <a:txBody>
                    <a:bodyPr/>
                    <a:lstStyle/>
                    <a:p>
                      <a:pPr algn="l" fontAlgn="b"/>
                      <a:endParaRPr lang="nl-BE" sz="2000" b="0" i="0" u="none" strike="noStrike" dirty="0">
                        <a:solidFill>
                          <a:srgbClr val="000000"/>
                        </a:solidFill>
                        <a:effectLst/>
                        <a:latin typeface="Cooper Black" panose="0208090404030B020404" pitchFamily="18" charset="0"/>
                      </a:endParaRPr>
                    </a:p>
                  </a:txBody>
                  <a:tcPr marL="9525" marR="9525" marT="9525" marB="0" anchor="b">
                    <a:lnR w="12700" cap="flat" cmpd="sng" algn="ctr">
                      <a:solidFill>
                        <a:srgbClr val="7EFF8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EFF85"/>
                      </a:solidFill>
                      <a:prstDash val="solid"/>
                      <a:round/>
                      <a:headEnd type="none" w="med" len="med"/>
                      <a:tailEnd type="none" w="med" len="med"/>
                    </a:lnB>
                  </a:tcPr>
                </a:tc>
                <a:tc>
                  <a:txBody>
                    <a:bodyPr/>
                    <a:lstStyle/>
                    <a:p>
                      <a:pPr algn="ctr" fontAlgn="b"/>
                      <a:r>
                        <a:rPr lang="nl-BE" sz="2000" b="0" u="none" strike="noStrike" dirty="0">
                          <a:effectLst/>
                          <a:latin typeface="Cooper Black" panose="0208090404030B020404" pitchFamily="18" charset="0"/>
                        </a:rPr>
                        <a:t>Style Copy Print</a:t>
                      </a:r>
                      <a:endParaRPr lang="nl-BE" sz="2000" b="0" i="0" u="none" strike="noStrike" dirty="0">
                        <a:solidFill>
                          <a:srgbClr val="000000"/>
                        </a:solidFill>
                        <a:effectLst/>
                        <a:latin typeface="Cooper Black" panose="0208090404030B020404" pitchFamily="18" charset="0"/>
                      </a:endParaRPr>
                    </a:p>
                  </a:txBody>
                  <a:tcPr marL="9525" marR="9525" marT="9525" marB="0" anchor="ctr">
                    <a:lnL w="12700" cap="flat" cmpd="sng" algn="ctr">
                      <a:solidFill>
                        <a:srgbClr val="7EFF85"/>
                      </a:solidFill>
                      <a:prstDash val="solid"/>
                      <a:round/>
                      <a:headEnd type="none" w="med" len="med"/>
                      <a:tailEnd type="none" w="med" len="med"/>
                    </a:lnL>
                    <a:lnR w="12700" cap="flat" cmpd="sng" algn="ctr">
                      <a:solidFill>
                        <a:srgbClr val="7EFF85"/>
                      </a:solidFill>
                      <a:prstDash val="solid"/>
                      <a:round/>
                      <a:headEnd type="none" w="med" len="med"/>
                      <a:tailEnd type="none" w="med" len="med"/>
                    </a:lnR>
                    <a:lnT w="12700" cap="flat" cmpd="sng" algn="ctr">
                      <a:solidFill>
                        <a:srgbClr val="7EFF85"/>
                      </a:solidFill>
                      <a:prstDash val="solid"/>
                      <a:round/>
                      <a:headEnd type="none" w="med" len="med"/>
                      <a:tailEnd type="none" w="med" len="med"/>
                    </a:lnT>
                    <a:lnB w="12700" cap="flat" cmpd="sng" algn="ctr">
                      <a:solidFill>
                        <a:srgbClr val="7EFF85"/>
                      </a:solidFill>
                      <a:prstDash val="solid"/>
                      <a:round/>
                      <a:headEnd type="none" w="med" len="med"/>
                      <a:tailEnd type="none" w="med" len="med"/>
                    </a:lnB>
                  </a:tcPr>
                </a:tc>
                <a:tc>
                  <a:txBody>
                    <a:bodyPr/>
                    <a:lstStyle/>
                    <a:p>
                      <a:pPr algn="ctr" fontAlgn="b"/>
                      <a:r>
                        <a:rPr lang="nl-BE" sz="2000" b="0" u="none" strike="noStrike" dirty="0">
                          <a:effectLst/>
                          <a:latin typeface="Cooper Black" panose="0208090404030B020404" pitchFamily="18" charset="0"/>
                        </a:rPr>
                        <a:t>Krant van West-Vlaanderen</a:t>
                      </a:r>
                      <a:endParaRPr lang="nl-BE" sz="2000" b="0" i="0" u="none" strike="noStrike" dirty="0">
                        <a:solidFill>
                          <a:srgbClr val="000000"/>
                        </a:solidFill>
                        <a:effectLst/>
                        <a:latin typeface="Cooper Black" panose="0208090404030B020404" pitchFamily="18" charset="0"/>
                      </a:endParaRPr>
                    </a:p>
                  </a:txBody>
                  <a:tcPr marL="9525" marR="9525" marT="9525" marB="0" anchor="ctr">
                    <a:lnL w="12700" cap="flat" cmpd="sng" algn="ctr">
                      <a:solidFill>
                        <a:srgbClr val="7EFF85"/>
                      </a:solidFill>
                      <a:prstDash val="solid"/>
                      <a:round/>
                      <a:headEnd type="none" w="med" len="med"/>
                      <a:tailEnd type="none" w="med" len="med"/>
                    </a:lnL>
                    <a:lnR w="12700" cap="flat" cmpd="sng" algn="ctr">
                      <a:solidFill>
                        <a:srgbClr val="7EFF85"/>
                      </a:solidFill>
                      <a:prstDash val="solid"/>
                      <a:round/>
                      <a:headEnd type="none" w="med" len="med"/>
                      <a:tailEnd type="none" w="med" len="med"/>
                    </a:lnR>
                    <a:lnT w="12700" cap="flat" cmpd="sng" algn="ctr">
                      <a:solidFill>
                        <a:srgbClr val="7EFF85"/>
                      </a:solidFill>
                      <a:prstDash val="solid"/>
                      <a:round/>
                      <a:headEnd type="none" w="med" len="med"/>
                      <a:tailEnd type="none" w="med" len="med"/>
                    </a:lnT>
                    <a:lnB w="12700" cap="flat" cmpd="sng" algn="ctr">
                      <a:solidFill>
                        <a:srgbClr val="7EFF8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nl-BE" sz="2000" b="0" u="none" strike="noStrike" dirty="0">
                          <a:effectLst/>
                          <a:latin typeface="Cooper Black" panose="0208090404030B020404" pitchFamily="18" charset="0"/>
                        </a:rPr>
                        <a:t>Totaal</a:t>
                      </a:r>
                      <a:endParaRPr lang="nl-BE" sz="2000" b="0" i="0" u="none" strike="noStrike" dirty="0">
                        <a:solidFill>
                          <a:srgbClr val="000000"/>
                        </a:solidFill>
                        <a:effectLst/>
                        <a:latin typeface="Cooper Black" panose="0208090404030B020404" pitchFamily="18" charset="0"/>
                      </a:endParaRPr>
                    </a:p>
                  </a:txBody>
                  <a:tcPr marL="9525" marR="9525" marT="9525" marB="0" anchor="ctr">
                    <a:lnL w="12700" cap="flat" cmpd="sng" algn="ctr">
                      <a:solidFill>
                        <a:srgbClr val="7EFF85"/>
                      </a:solidFill>
                      <a:prstDash val="solid"/>
                      <a:round/>
                      <a:headEnd type="none" w="med" len="med"/>
                      <a:tailEnd type="none" w="med" len="med"/>
                    </a:lnL>
                    <a:lnR w="12700" cap="flat" cmpd="sng" algn="ctr">
                      <a:solidFill>
                        <a:srgbClr val="7EFF85"/>
                      </a:solidFill>
                      <a:prstDash val="solid"/>
                      <a:round/>
                      <a:headEnd type="none" w="med" len="med"/>
                      <a:tailEnd type="none" w="med" len="med"/>
                    </a:lnR>
                    <a:lnT w="12700" cap="flat" cmpd="sng" algn="ctr">
                      <a:solidFill>
                        <a:srgbClr val="7EFF85"/>
                      </a:solidFill>
                      <a:prstDash val="solid"/>
                      <a:round/>
                      <a:headEnd type="none" w="med" len="med"/>
                      <a:tailEnd type="none" w="med" len="med"/>
                    </a:lnT>
                    <a:lnB w="12700" cap="flat" cmpd="sng" algn="ctr">
                      <a:solidFill>
                        <a:srgbClr val="7EFF85"/>
                      </a:solidFill>
                      <a:prstDash val="solid"/>
                      <a:round/>
                      <a:headEnd type="none" w="med" len="med"/>
                      <a:tailEnd type="none" w="med" len="med"/>
                    </a:lnB>
                  </a:tcPr>
                </a:tc>
              </a:tr>
              <a:tr h="733239">
                <a:tc>
                  <a:txBody>
                    <a:bodyPr/>
                    <a:lstStyle/>
                    <a:p>
                      <a:pPr algn="l" fontAlgn="b"/>
                      <a:r>
                        <a:rPr lang="nl-BE" sz="1800" u="none" strike="noStrike" dirty="0">
                          <a:solidFill>
                            <a:schemeClr val="tx1">
                              <a:lumMod val="75000"/>
                              <a:lumOff val="25000"/>
                            </a:schemeClr>
                          </a:solidFill>
                          <a:effectLst/>
                          <a:latin typeface="Cooper Black" panose="0208090404030B020404" pitchFamily="18" charset="0"/>
                        </a:rPr>
                        <a:t>Excl. BTW</a:t>
                      </a:r>
                      <a:endParaRPr lang="nl-BE" sz="1800" b="0" i="0" u="none" strike="noStrike" dirty="0">
                        <a:solidFill>
                          <a:schemeClr val="tx1">
                            <a:lumMod val="75000"/>
                            <a:lumOff val="25000"/>
                          </a:schemeClr>
                        </a:solidFill>
                        <a:effectLst/>
                        <a:latin typeface="Cooper Black" panose="0208090404030B020404" pitchFamily="18" charset="0"/>
                      </a:endParaRPr>
                    </a:p>
                  </a:txBody>
                  <a:tcPr marL="9525" marR="9525" marT="9525" marB="0" anchor="b">
                    <a:lnL w="12700" cap="flat" cmpd="sng" algn="ctr">
                      <a:solidFill>
                        <a:srgbClr val="7EFF85"/>
                      </a:solidFill>
                      <a:prstDash val="solid"/>
                      <a:round/>
                      <a:headEnd type="none" w="med" len="med"/>
                      <a:tailEnd type="none" w="med" len="med"/>
                    </a:lnL>
                    <a:lnR w="12700" cap="flat" cmpd="sng" algn="ctr">
                      <a:solidFill>
                        <a:srgbClr val="7EFF85"/>
                      </a:solidFill>
                      <a:prstDash val="solid"/>
                      <a:round/>
                      <a:headEnd type="none" w="med" len="med"/>
                      <a:tailEnd type="none" w="med" len="med"/>
                    </a:lnR>
                    <a:lnT w="12700" cap="flat" cmpd="sng" algn="ctr">
                      <a:solidFill>
                        <a:srgbClr val="7EFF85"/>
                      </a:solidFill>
                      <a:prstDash val="solid"/>
                      <a:round/>
                      <a:headEnd type="none" w="med" len="med"/>
                      <a:tailEnd type="none" w="med" len="med"/>
                    </a:lnT>
                    <a:lnB w="12700" cap="flat" cmpd="sng" algn="ctr">
                      <a:solidFill>
                        <a:srgbClr val="7EFF85"/>
                      </a:solidFill>
                      <a:prstDash val="solid"/>
                      <a:round/>
                      <a:headEnd type="none" w="med" len="med"/>
                      <a:tailEnd type="none" w="med" len="med"/>
                    </a:lnB>
                  </a:tcPr>
                </a:tc>
                <a:tc>
                  <a:txBody>
                    <a:bodyPr/>
                    <a:lstStyle/>
                    <a:p>
                      <a:pPr algn="r" fontAlgn="b"/>
                      <a:r>
                        <a:rPr lang="nl-BE" sz="1800" u="none" strike="noStrike" dirty="0">
                          <a:solidFill>
                            <a:schemeClr val="tx1">
                              <a:lumMod val="75000"/>
                              <a:lumOff val="25000"/>
                            </a:schemeClr>
                          </a:solidFill>
                          <a:effectLst/>
                          <a:latin typeface="Cooper Black" panose="0208090404030B020404" pitchFamily="18" charset="0"/>
                        </a:rPr>
                        <a:t>€ 118,02</a:t>
                      </a:r>
                      <a:endParaRPr lang="nl-BE" sz="1800" b="0" i="0" u="none" strike="noStrike" dirty="0">
                        <a:solidFill>
                          <a:schemeClr val="tx1">
                            <a:lumMod val="75000"/>
                            <a:lumOff val="25000"/>
                          </a:schemeClr>
                        </a:solidFill>
                        <a:effectLst/>
                        <a:latin typeface="Cooper Black" panose="0208090404030B020404" pitchFamily="18" charset="0"/>
                      </a:endParaRPr>
                    </a:p>
                  </a:txBody>
                  <a:tcPr marL="9525" marR="9525" marT="9525" marB="0" anchor="b">
                    <a:lnL w="12700" cap="flat" cmpd="sng" algn="ctr">
                      <a:solidFill>
                        <a:srgbClr val="7EFF85"/>
                      </a:solidFill>
                      <a:prstDash val="solid"/>
                      <a:round/>
                      <a:headEnd type="none" w="med" len="med"/>
                      <a:tailEnd type="none" w="med" len="med"/>
                    </a:lnL>
                    <a:lnR w="12700" cap="flat" cmpd="sng" algn="ctr">
                      <a:solidFill>
                        <a:srgbClr val="7EFF85"/>
                      </a:solidFill>
                      <a:prstDash val="solid"/>
                      <a:round/>
                      <a:headEnd type="none" w="med" len="med"/>
                      <a:tailEnd type="none" w="med" len="med"/>
                    </a:lnR>
                    <a:lnT w="12700" cap="flat" cmpd="sng" algn="ctr">
                      <a:solidFill>
                        <a:srgbClr val="7EFF85"/>
                      </a:solidFill>
                      <a:prstDash val="solid"/>
                      <a:round/>
                      <a:headEnd type="none" w="med" len="med"/>
                      <a:tailEnd type="none" w="med" len="med"/>
                    </a:lnT>
                    <a:lnB w="12700" cap="flat" cmpd="sng" algn="ctr">
                      <a:solidFill>
                        <a:srgbClr val="7EFF85"/>
                      </a:solidFill>
                      <a:prstDash val="solid"/>
                      <a:round/>
                      <a:headEnd type="none" w="med" len="med"/>
                      <a:tailEnd type="none" w="med" len="med"/>
                    </a:lnB>
                  </a:tcPr>
                </a:tc>
                <a:tc>
                  <a:txBody>
                    <a:bodyPr/>
                    <a:lstStyle/>
                    <a:p>
                      <a:pPr algn="r" fontAlgn="b"/>
                      <a:r>
                        <a:rPr lang="nl-BE" sz="1800" u="none" strike="noStrike" dirty="0">
                          <a:solidFill>
                            <a:schemeClr val="tx1">
                              <a:lumMod val="75000"/>
                              <a:lumOff val="25000"/>
                            </a:schemeClr>
                          </a:solidFill>
                          <a:effectLst/>
                          <a:latin typeface="Cooper Black" panose="0208090404030B020404" pitchFamily="18" charset="0"/>
                        </a:rPr>
                        <a:t>€ 5 666,00</a:t>
                      </a:r>
                      <a:endParaRPr lang="nl-BE" sz="1800" b="0" i="0" u="none" strike="noStrike" dirty="0">
                        <a:solidFill>
                          <a:schemeClr val="tx1">
                            <a:lumMod val="75000"/>
                            <a:lumOff val="25000"/>
                          </a:schemeClr>
                        </a:solidFill>
                        <a:effectLst/>
                        <a:latin typeface="Cooper Black" panose="0208090404030B020404" pitchFamily="18" charset="0"/>
                      </a:endParaRPr>
                    </a:p>
                  </a:txBody>
                  <a:tcPr marL="9525" marR="9525" marT="9525" marB="0" anchor="b">
                    <a:lnL w="12700" cap="flat" cmpd="sng" algn="ctr">
                      <a:solidFill>
                        <a:srgbClr val="7EFF85"/>
                      </a:solidFill>
                      <a:prstDash val="solid"/>
                      <a:round/>
                      <a:headEnd type="none" w="med" len="med"/>
                      <a:tailEnd type="none" w="med" len="med"/>
                    </a:lnL>
                    <a:lnR w="12700" cap="flat" cmpd="sng" algn="ctr">
                      <a:solidFill>
                        <a:srgbClr val="7EFF85"/>
                      </a:solidFill>
                      <a:prstDash val="solid"/>
                      <a:round/>
                      <a:headEnd type="none" w="med" len="med"/>
                      <a:tailEnd type="none" w="med" len="med"/>
                    </a:lnR>
                    <a:lnT w="12700" cap="flat" cmpd="sng" algn="ctr">
                      <a:solidFill>
                        <a:srgbClr val="7EFF85"/>
                      </a:solidFill>
                      <a:prstDash val="solid"/>
                      <a:round/>
                      <a:headEnd type="none" w="med" len="med"/>
                      <a:tailEnd type="none" w="med" len="med"/>
                    </a:lnT>
                    <a:lnB w="12700" cap="flat" cmpd="sng" algn="ctr">
                      <a:solidFill>
                        <a:srgbClr val="7EFF85"/>
                      </a:solidFill>
                      <a:prstDash val="solid"/>
                      <a:round/>
                      <a:headEnd type="none" w="med" len="med"/>
                      <a:tailEnd type="none" w="med" len="med"/>
                    </a:lnB>
                  </a:tcPr>
                </a:tc>
                <a:tc>
                  <a:txBody>
                    <a:bodyPr/>
                    <a:lstStyle/>
                    <a:p>
                      <a:pPr algn="r" fontAlgn="b"/>
                      <a:r>
                        <a:rPr lang="nl-BE" sz="1800" u="none" strike="noStrike" dirty="0">
                          <a:solidFill>
                            <a:schemeClr val="tx1">
                              <a:lumMod val="75000"/>
                              <a:lumOff val="25000"/>
                            </a:schemeClr>
                          </a:solidFill>
                          <a:effectLst/>
                          <a:latin typeface="Cooper Black" panose="0208090404030B020404" pitchFamily="18" charset="0"/>
                        </a:rPr>
                        <a:t>€ 5 784,02</a:t>
                      </a:r>
                      <a:endParaRPr lang="nl-BE" sz="1800" b="0" i="0" u="none" strike="noStrike" dirty="0">
                        <a:solidFill>
                          <a:schemeClr val="tx1">
                            <a:lumMod val="75000"/>
                            <a:lumOff val="25000"/>
                          </a:schemeClr>
                        </a:solidFill>
                        <a:effectLst/>
                        <a:latin typeface="Cooper Black" panose="0208090404030B020404" pitchFamily="18" charset="0"/>
                      </a:endParaRPr>
                    </a:p>
                  </a:txBody>
                  <a:tcPr marL="9525" marR="9525" marT="9525" marB="0" anchor="b">
                    <a:lnL w="12700" cap="flat" cmpd="sng" algn="ctr">
                      <a:solidFill>
                        <a:srgbClr val="7EFF85"/>
                      </a:solidFill>
                      <a:prstDash val="solid"/>
                      <a:round/>
                      <a:headEnd type="none" w="med" len="med"/>
                      <a:tailEnd type="none" w="med" len="med"/>
                    </a:lnL>
                    <a:lnT w="12700" cap="flat" cmpd="sng" algn="ctr">
                      <a:solidFill>
                        <a:srgbClr val="7EFF85"/>
                      </a:solidFill>
                      <a:prstDash val="solid"/>
                      <a:round/>
                      <a:headEnd type="none" w="med" len="med"/>
                      <a:tailEnd type="none" w="med" len="med"/>
                    </a:lnT>
                    <a:lnB w="12700" cap="flat" cmpd="sng" algn="ctr">
                      <a:solidFill>
                        <a:srgbClr val="7EFF85"/>
                      </a:solidFill>
                      <a:prstDash val="solid"/>
                      <a:round/>
                      <a:headEnd type="none" w="med" len="med"/>
                      <a:tailEnd type="none" w="med" len="med"/>
                    </a:lnB>
                  </a:tcPr>
                </a:tc>
              </a:tr>
              <a:tr h="733239">
                <a:tc>
                  <a:txBody>
                    <a:bodyPr/>
                    <a:lstStyle/>
                    <a:p>
                      <a:pPr algn="l" fontAlgn="b"/>
                      <a:r>
                        <a:rPr lang="nl-BE" sz="1800" u="none" strike="noStrike" dirty="0">
                          <a:solidFill>
                            <a:schemeClr val="tx1">
                              <a:lumMod val="75000"/>
                              <a:lumOff val="25000"/>
                            </a:schemeClr>
                          </a:solidFill>
                          <a:effectLst/>
                          <a:latin typeface="Cooper Black" panose="0208090404030B020404" pitchFamily="18" charset="0"/>
                        </a:rPr>
                        <a:t>BTW</a:t>
                      </a:r>
                      <a:endParaRPr lang="nl-BE" sz="1800" b="0" i="0" u="none" strike="noStrike" dirty="0">
                        <a:solidFill>
                          <a:schemeClr val="tx1">
                            <a:lumMod val="75000"/>
                            <a:lumOff val="25000"/>
                          </a:schemeClr>
                        </a:solidFill>
                        <a:effectLst/>
                        <a:latin typeface="Cooper Black" panose="0208090404030B020404" pitchFamily="18" charset="0"/>
                      </a:endParaRPr>
                    </a:p>
                  </a:txBody>
                  <a:tcPr marL="9525" marR="9525" marT="9525" marB="0" anchor="b">
                    <a:lnL w="12700" cap="flat" cmpd="sng" algn="ctr">
                      <a:solidFill>
                        <a:srgbClr val="7EFF85"/>
                      </a:solidFill>
                      <a:prstDash val="solid"/>
                      <a:round/>
                      <a:headEnd type="none" w="med" len="med"/>
                      <a:tailEnd type="none" w="med" len="med"/>
                    </a:lnL>
                    <a:lnR w="12700" cap="flat" cmpd="sng" algn="ctr">
                      <a:solidFill>
                        <a:srgbClr val="7EFF85"/>
                      </a:solidFill>
                      <a:prstDash val="solid"/>
                      <a:round/>
                      <a:headEnd type="none" w="med" len="med"/>
                      <a:tailEnd type="none" w="med" len="med"/>
                    </a:lnR>
                    <a:lnT w="12700" cap="flat" cmpd="sng" algn="ctr">
                      <a:solidFill>
                        <a:srgbClr val="7EFF85"/>
                      </a:solidFill>
                      <a:prstDash val="solid"/>
                      <a:round/>
                      <a:headEnd type="none" w="med" len="med"/>
                      <a:tailEnd type="none" w="med" len="med"/>
                    </a:lnT>
                    <a:lnB w="12700" cap="flat" cmpd="sng" algn="ctr">
                      <a:solidFill>
                        <a:srgbClr val="7EFF85"/>
                      </a:solidFill>
                      <a:prstDash val="solid"/>
                      <a:round/>
                      <a:headEnd type="none" w="med" len="med"/>
                      <a:tailEnd type="none" w="med" len="med"/>
                    </a:lnB>
                  </a:tcPr>
                </a:tc>
                <a:tc>
                  <a:txBody>
                    <a:bodyPr/>
                    <a:lstStyle/>
                    <a:p>
                      <a:pPr algn="r" fontAlgn="b"/>
                      <a:r>
                        <a:rPr lang="nl-BE" sz="1800" u="none" strike="noStrike" dirty="0">
                          <a:solidFill>
                            <a:schemeClr val="tx1">
                              <a:lumMod val="75000"/>
                              <a:lumOff val="25000"/>
                            </a:schemeClr>
                          </a:solidFill>
                          <a:effectLst/>
                          <a:latin typeface="Cooper Black" panose="0208090404030B020404" pitchFamily="18" charset="0"/>
                        </a:rPr>
                        <a:t>€ 24,78</a:t>
                      </a:r>
                      <a:endParaRPr lang="nl-BE" sz="1800" b="0" i="0" u="none" strike="noStrike" dirty="0">
                        <a:solidFill>
                          <a:schemeClr val="tx1">
                            <a:lumMod val="75000"/>
                            <a:lumOff val="25000"/>
                          </a:schemeClr>
                        </a:solidFill>
                        <a:effectLst/>
                        <a:latin typeface="Cooper Black" panose="0208090404030B020404" pitchFamily="18" charset="0"/>
                      </a:endParaRPr>
                    </a:p>
                  </a:txBody>
                  <a:tcPr marL="9525" marR="9525" marT="9525" marB="0" anchor="b">
                    <a:lnL w="12700" cap="flat" cmpd="sng" algn="ctr">
                      <a:solidFill>
                        <a:srgbClr val="7EFF85"/>
                      </a:solidFill>
                      <a:prstDash val="solid"/>
                      <a:round/>
                      <a:headEnd type="none" w="med" len="med"/>
                      <a:tailEnd type="none" w="med" len="med"/>
                    </a:lnL>
                    <a:lnR w="12700" cap="flat" cmpd="sng" algn="ctr">
                      <a:solidFill>
                        <a:srgbClr val="7EFF85"/>
                      </a:solidFill>
                      <a:prstDash val="solid"/>
                      <a:round/>
                      <a:headEnd type="none" w="med" len="med"/>
                      <a:tailEnd type="none" w="med" len="med"/>
                    </a:lnR>
                    <a:lnT w="12700" cap="flat" cmpd="sng" algn="ctr">
                      <a:solidFill>
                        <a:srgbClr val="7EFF85"/>
                      </a:solidFill>
                      <a:prstDash val="solid"/>
                      <a:round/>
                      <a:headEnd type="none" w="med" len="med"/>
                      <a:tailEnd type="none" w="med" len="med"/>
                    </a:lnT>
                    <a:lnB w="12700" cap="flat" cmpd="sng" algn="ctr">
                      <a:solidFill>
                        <a:srgbClr val="7EFF85"/>
                      </a:solidFill>
                      <a:prstDash val="solid"/>
                      <a:round/>
                      <a:headEnd type="none" w="med" len="med"/>
                      <a:tailEnd type="none" w="med" len="med"/>
                    </a:lnB>
                  </a:tcPr>
                </a:tc>
                <a:tc>
                  <a:txBody>
                    <a:bodyPr/>
                    <a:lstStyle/>
                    <a:p>
                      <a:pPr algn="r" fontAlgn="b"/>
                      <a:r>
                        <a:rPr lang="nl-BE" sz="1800" u="none" strike="noStrike" dirty="0">
                          <a:solidFill>
                            <a:schemeClr val="tx1">
                              <a:lumMod val="75000"/>
                              <a:lumOff val="25000"/>
                            </a:schemeClr>
                          </a:solidFill>
                          <a:effectLst/>
                          <a:latin typeface="Cooper Black" panose="0208090404030B020404" pitchFamily="18" charset="0"/>
                        </a:rPr>
                        <a:t>€ 1 189,86</a:t>
                      </a:r>
                      <a:endParaRPr lang="nl-BE" sz="1800" b="0" i="0" u="none" strike="noStrike" dirty="0">
                        <a:solidFill>
                          <a:schemeClr val="tx1">
                            <a:lumMod val="75000"/>
                            <a:lumOff val="25000"/>
                          </a:schemeClr>
                        </a:solidFill>
                        <a:effectLst/>
                        <a:latin typeface="Cooper Black" panose="0208090404030B020404" pitchFamily="18" charset="0"/>
                      </a:endParaRPr>
                    </a:p>
                  </a:txBody>
                  <a:tcPr marL="9525" marR="9525" marT="9525" marB="0" anchor="b">
                    <a:lnL w="12700" cap="flat" cmpd="sng" algn="ctr">
                      <a:solidFill>
                        <a:srgbClr val="7EFF85"/>
                      </a:solidFill>
                      <a:prstDash val="solid"/>
                      <a:round/>
                      <a:headEnd type="none" w="med" len="med"/>
                      <a:tailEnd type="none" w="med" len="med"/>
                    </a:lnL>
                    <a:lnR w="12700" cap="flat" cmpd="sng" algn="ctr">
                      <a:solidFill>
                        <a:srgbClr val="7EFF85"/>
                      </a:solidFill>
                      <a:prstDash val="solid"/>
                      <a:round/>
                      <a:headEnd type="none" w="med" len="med"/>
                      <a:tailEnd type="none" w="med" len="med"/>
                    </a:lnR>
                    <a:lnT w="12700" cap="flat" cmpd="sng" algn="ctr">
                      <a:solidFill>
                        <a:srgbClr val="7EFF85"/>
                      </a:solidFill>
                      <a:prstDash val="solid"/>
                      <a:round/>
                      <a:headEnd type="none" w="med" len="med"/>
                      <a:tailEnd type="none" w="med" len="med"/>
                    </a:lnT>
                    <a:lnB w="12700" cap="flat" cmpd="sng" algn="ctr">
                      <a:solidFill>
                        <a:srgbClr val="7EFF85"/>
                      </a:solidFill>
                      <a:prstDash val="solid"/>
                      <a:round/>
                      <a:headEnd type="none" w="med" len="med"/>
                      <a:tailEnd type="none" w="med" len="med"/>
                    </a:lnB>
                  </a:tcPr>
                </a:tc>
                <a:tc>
                  <a:txBody>
                    <a:bodyPr/>
                    <a:lstStyle/>
                    <a:p>
                      <a:pPr algn="r" fontAlgn="b"/>
                      <a:r>
                        <a:rPr lang="nl-BE" sz="1800" u="none" strike="noStrike" dirty="0">
                          <a:solidFill>
                            <a:schemeClr val="tx1">
                              <a:lumMod val="75000"/>
                              <a:lumOff val="25000"/>
                            </a:schemeClr>
                          </a:solidFill>
                          <a:effectLst/>
                          <a:latin typeface="Cooper Black" panose="0208090404030B020404" pitchFamily="18" charset="0"/>
                        </a:rPr>
                        <a:t>€ 1 214,64</a:t>
                      </a:r>
                      <a:endParaRPr lang="nl-BE" sz="1800" b="0" i="0" u="none" strike="noStrike" dirty="0">
                        <a:solidFill>
                          <a:schemeClr val="tx1">
                            <a:lumMod val="75000"/>
                            <a:lumOff val="25000"/>
                          </a:schemeClr>
                        </a:solidFill>
                        <a:effectLst/>
                        <a:latin typeface="Cooper Black" panose="0208090404030B020404" pitchFamily="18" charset="0"/>
                      </a:endParaRPr>
                    </a:p>
                  </a:txBody>
                  <a:tcPr marL="9525" marR="9525" marT="9525" marB="0" anchor="b">
                    <a:lnL w="12700" cap="flat" cmpd="sng" algn="ctr">
                      <a:solidFill>
                        <a:srgbClr val="7EFF85"/>
                      </a:solidFill>
                      <a:prstDash val="solid"/>
                      <a:round/>
                      <a:headEnd type="none" w="med" len="med"/>
                      <a:tailEnd type="none" w="med" len="med"/>
                    </a:lnL>
                    <a:lnT w="12700" cap="flat" cmpd="sng" algn="ctr">
                      <a:solidFill>
                        <a:srgbClr val="7EFF85"/>
                      </a:solidFill>
                      <a:prstDash val="solid"/>
                      <a:round/>
                      <a:headEnd type="none" w="med" len="med"/>
                      <a:tailEnd type="none" w="med" len="med"/>
                    </a:lnT>
                    <a:lnB w="12700" cap="flat" cmpd="sng" algn="ctr">
                      <a:solidFill>
                        <a:srgbClr val="7EFF85"/>
                      </a:solidFill>
                      <a:prstDash val="solid"/>
                      <a:round/>
                      <a:headEnd type="none" w="med" len="med"/>
                      <a:tailEnd type="none" w="med" len="med"/>
                    </a:lnB>
                  </a:tcPr>
                </a:tc>
              </a:tr>
              <a:tr h="733239">
                <a:tc>
                  <a:txBody>
                    <a:bodyPr/>
                    <a:lstStyle/>
                    <a:p>
                      <a:pPr algn="l" fontAlgn="b"/>
                      <a:r>
                        <a:rPr lang="nl-BE" sz="1800" u="none" strike="noStrike" dirty="0">
                          <a:solidFill>
                            <a:schemeClr val="tx1">
                              <a:lumMod val="75000"/>
                              <a:lumOff val="25000"/>
                            </a:schemeClr>
                          </a:solidFill>
                          <a:effectLst/>
                          <a:latin typeface="Cooper Black" panose="0208090404030B020404" pitchFamily="18" charset="0"/>
                        </a:rPr>
                        <a:t>Incl. BTW</a:t>
                      </a:r>
                      <a:endParaRPr lang="nl-BE" sz="1800" b="0" i="0" u="none" strike="noStrike" dirty="0">
                        <a:solidFill>
                          <a:schemeClr val="tx1">
                            <a:lumMod val="75000"/>
                            <a:lumOff val="25000"/>
                          </a:schemeClr>
                        </a:solidFill>
                        <a:effectLst/>
                        <a:latin typeface="Cooper Black" panose="0208090404030B020404" pitchFamily="18" charset="0"/>
                      </a:endParaRPr>
                    </a:p>
                  </a:txBody>
                  <a:tcPr marL="9525" marR="9525" marT="9525" marB="0" anchor="b">
                    <a:lnL w="12700" cap="flat" cmpd="sng" algn="ctr">
                      <a:solidFill>
                        <a:srgbClr val="7EFF85"/>
                      </a:solidFill>
                      <a:prstDash val="solid"/>
                      <a:round/>
                      <a:headEnd type="none" w="med" len="med"/>
                      <a:tailEnd type="none" w="med" len="med"/>
                    </a:lnL>
                    <a:lnR w="12700" cap="flat" cmpd="sng" algn="ctr">
                      <a:solidFill>
                        <a:srgbClr val="7EFF85"/>
                      </a:solidFill>
                      <a:prstDash val="solid"/>
                      <a:round/>
                      <a:headEnd type="none" w="med" len="med"/>
                      <a:tailEnd type="none" w="med" len="med"/>
                    </a:lnR>
                    <a:lnT w="12700" cap="flat" cmpd="sng" algn="ctr">
                      <a:solidFill>
                        <a:srgbClr val="7EFF85"/>
                      </a:solidFill>
                      <a:prstDash val="solid"/>
                      <a:round/>
                      <a:headEnd type="none" w="med" len="med"/>
                      <a:tailEnd type="none" w="med" len="med"/>
                    </a:lnT>
                    <a:lnB w="12700" cap="flat" cmpd="sng" algn="ctr">
                      <a:solidFill>
                        <a:srgbClr val="7EFF85"/>
                      </a:solidFill>
                      <a:prstDash val="solid"/>
                      <a:round/>
                      <a:headEnd type="none" w="med" len="med"/>
                      <a:tailEnd type="none" w="med" len="med"/>
                    </a:lnB>
                  </a:tcPr>
                </a:tc>
                <a:tc>
                  <a:txBody>
                    <a:bodyPr/>
                    <a:lstStyle/>
                    <a:p>
                      <a:pPr algn="r" fontAlgn="b"/>
                      <a:r>
                        <a:rPr lang="nl-BE" sz="1800" u="none" strike="noStrike" dirty="0">
                          <a:solidFill>
                            <a:schemeClr val="tx1">
                              <a:lumMod val="75000"/>
                              <a:lumOff val="25000"/>
                            </a:schemeClr>
                          </a:solidFill>
                          <a:effectLst/>
                          <a:latin typeface="Cooper Black" panose="0208090404030B020404" pitchFamily="18" charset="0"/>
                        </a:rPr>
                        <a:t>€ 142,80</a:t>
                      </a:r>
                      <a:endParaRPr lang="nl-BE" sz="1800" b="0" i="0" u="none" strike="noStrike" dirty="0">
                        <a:solidFill>
                          <a:schemeClr val="tx1">
                            <a:lumMod val="75000"/>
                            <a:lumOff val="25000"/>
                          </a:schemeClr>
                        </a:solidFill>
                        <a:effectLst/>
                        <a:latin typeface="Cooper Black" panose="0208090404030B020404" pitchFamily="18" charset="0"/>
                      </a:endParaRPr>
                    </a:p>
                  </a:txBody>
                  <a:tcPr marL="9525" marR="9525" marT="9525" marB="0" anchor="b">
                    <a:lnL w="12700" cap="flat" cmpd="sng" algn="ctr">
                      <a:solidFill>
                        <a:srgbClr val="7EFF85"/>
                      </a:solidFill>
                      <a:prstDash val="solid"/>
                      <a:round/>
                      <a:headEnd type="none" w="med" len="med"/>
                      <a:tailEnd type="none" w="med" len="med"/>
                    </a:lnL>
                    <a:lnR w="12700" cap="flat" cmpd="sng" algn="ctr">
                      <a:solidFill>
                        <a:srgbClr val="7EFF85"/>
                      </a:solidFill>
                      <a:prstDash val="solid"/>
                      <a:round/>
                      <a:headEnd type="none" w="med" len="med"/>
                      <a:tailEnd type="none" w="med" len="med"/>
                    </a:lnR>
                    <a:lnT w="12700" cap="flat" cmpd="sng" algn="ctr">
                      <a:solidFill>
                        <a:srgbClr val="7EFF85"/>
                      </a:solidFill>
                      <a:prstDash val="solid"/>
                      <a:round/>
                      <a:headEnd type="none" w="med" len="med"/>
                      <a:tailEnd type="none" w="med" len="med"/>
                    </a:lnT>
                    <a:lnB w="12700" cap="flat" cmpd="sng" algn="ctr">
                      <a:solidFill>
                        <a:srgbClr val="7EFF85"/>
                      </a:solidFill>
                      <a:prstDash val="solid"/>
                      <a:round/>
                      <a:headEnd type="none" w="med" len="med"/>
                      <a:tailEnd type="none" w="med" len="med"/>
                    </a:lnB>
                  </a:tcPr>
                </a:tc>
                <a:tc>
                  <a:txBody>
                    <a:bodyPr/>
                    <a:lstStyle/>
                    <a:p>
                      <a:pPr algn="r" fontAlgn="b"/>
                      <a:r>
                        <a:rPr lang="nl-BE" sz="1800" u="none" strike="noStrike" dirty="0">
                          <a:solidFill>
                            <a:schemeClr val="tx1">
                              <a:lumMod val="75000"/>
                              <a:lumOff val="25000"/>
                            </a:schemeClr>
                          </a:solidFill>
                          <a:effectLst/>
                          <a:latin typeface="Cooper Black" panose="0208090404030B020404" pitchFamily="18" charset="0"/>
                        </a:rPr>
                        <a:t>€ 6 855,86</a:t>
                      </a:r>
                      <a:endParaRPr lang="nl-BE" sz="1800" b="0" i="0" u="none" strike="noStrike" dirty="0">
                        <a:solidFill>
                          <a:schemeClr val="tx1">
                            <a:lumMod val="75000"/>
                            <a:lumOff val="25000"/>
                          </a:schemeClr>
                        </a:solidFill>
                        <a:effectLst/>
                        <a:latin typeface="Cooper Black" panose="0208090404030B020404" pitchFamily="18" charset="0"/>
                      </a:endParaRPr>
                    </a:p>
                  </a:txBody>
                  <a:tcPr marL="9525" marR="9525" marT="9525" marB="0" anchor="b">
                    <a:lnL w="12700" cap="flat" cmpd="sng" algn="ctr">
                      <a:solidFill>
                        <a:srgbClr val="7EFF85"/>
                      </a:solidFill>
                      <a:prstDash val="solid"/>
                      <a:round/>
                      <a:headEnd type="none" w="med" len="med"/>
                      <a:tailEnd type="none" w="med" len="med"/>
                    </a:lnL>
                    <a:lnR w="12700" cap="flat" cmpd="sng" algn="ctr">
                      <a:solidFill>
                        <a:srgbClr val="7EFF85"/>
                      </a:solidFill>
                      <a:prstDash val="solid"/>
                      <a:round/>
                      <a:headEnd type="none" w="med" len="med"/>
                      <a:tailEnd type="none" w="med" len="med"/>
                    </a:lnR>
                    <a:lnT w="12700" cap="flat" cmpd="sng" algn="ctr">
                      <a:solidFill>
                        <a:srgbClr val="7EFF85"/>
                      </a:solidFill>
                      <a:prstDash val="solid"/>
                      <a:round/>
                      <a:headEnd type="none" w="med" len="med"/>
                      <a:tailEnd type="none" w="med" len="med"/>
                    </a:lnT>
                    <a:lnB w="12700" cap="flat" cmpd="sng" algn="ctr">
                      <a:solidFill>
                        <a:srgbClr val="7EFF85"/>
                      </a:solidFill>
                      <a:prstDash val="solid"/>
                      <a:round/>
                      <a:headEnd type="none" w="med" len="med"/>
                      <a:tailEnd type="none" w="med" len="med"/>
                    </a:lnB>
                  </a:tcPr>
                </a:tc>
                <a:tc>
                  <a:txBody>
                    <a:bodyPr/>
                    <a:lstStyle/>
                    <a:p>
                      <a:pPr algn="r" fontAlgn="b"/>
                      <a:r>
                        <a:rPr lang="nl-BE" sz="1800" u="none" strike="noStrike" dirty="0">
                          <a:solidFill>
                            <a:schemeClr val="tx1">
                              <a:lumMod val="75000"/>
                              <a:lumOff val="25000"/>
                            </a:schemeClr>
                          </a:solidFill>
                          <a:effectLst/>
                          <a:latin typeface="Cooper Black" panose="0208090404030B020404" pitchFamily="18" charset="0"/>
                        </a:rPr>
                        <a:t>€ 6 998,66</a:t>
                      </a:r>
                      <a:endParaRPr lang="nl-BE" sz="1800" b="0" i="0" u="none" strike="noStrike" dirty="0">
                        <a:solidFill>
                          <a:schemeClr val="tx1">
                            <a:lumMod val="75000"/>
                            <a:lumOff val="25000"/>
                          </a:schemeClr>
                        </a:solidFill>
                        <a:effectLst/>
                        <a:latin typeface="Cooper Black" panose="0208090404030B020404" pitchFamily="18" charset="0"/>
                      </a:endParaRPr>
                    </a:p>
                  </a:txBody>
                  <a:tcPr marL="9525" marR="9525" marT="9525" marB="0" anchor="b">
                    <a:lnL w="12700" cap="flat" cmpd="sng" algn="ctr">
                      <a:solidFill>
                        <a:srgbClr val="7EFF85"/>
                      </a:solidFill>
                      <a:prstDash val="solid"/>
                      <a:round/>
                      <a:headEnd type="none" w="med" len="med"/>
                      <a:tailEnd type="none" w="med" len="med"/>
                    </a:lnL>
                    <a:lnT w="12700" cap="flat" cmpd="sng" algn="ctr">
                      <a:solidFill>
                        <a:srgbClr val="7EFF85"/>
                      </a:solidFill>
                      <a:prstDash val="solid"/>
                      <a:round/>
                      <a:headEnd type="none" w="med" len="med"/>
                      <a:tailEnd type="none" w="med" len="med"/>
                    </a:lnT>
                    <a:lnB w="12700" cap="flat" cmpd="sng" algn="ctr">
                      <a:solidFill>
                        <a:srgbClr val="7EFF85"/>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4634391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100" y="827314"/>
            <a:ext cx="10586511" cy="4724399"/>
          </a:xfrm>
          <a:prstGeom prst="rect">
            <a:avLst/>
          </a:prstGeom>
        </p:spPr>
      </p:pic>
    </p:spTree>
    <p:extLst>
      <p:ext uri="{BB962C8B-B14F-4D97-AF65-F5344CB8AC3E}">
        <p14:creationId xmlns:p14="http://schemas.microsoft.com/office/powerpoint/2010/main" val="6857276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Inhoud</a:t>
            </a:r>
            <a:endParaRPr lang="nl-BE" dirty="0"/>
          </a:p>
        </p:txBody>
      </p:sp>
      <p:sp>
        <p:nvSpPr>
          <p:cNvPr id="3" name="Tijdelijke aanduiding voor inhoud 2"/>
          <p:cNvSpPr>
            <a:spLocks noGrp="1"/>
          </p:cNvSpPr>
          <p:nvPr>
            <p:ph idx="1"/>
          </p:nvPr>
        </p:nvSpPr>
        <p:spPr/>
        <p:txBody>
          <a:bodyPr/>
          <a:lstStyle/>
          <a:p>
            <a:pPr>
              <a:buBlip>
                <a:blip r:embed="rId2"/>
              </a:buBlip>
            </a:pPr>
            <a:r>
              <a:rPr lang="nl-BE" dirty="0" smtClean="0"/>
              <a:t>Keuze bedrijf</a:t>
            </a:r>
          </a:p>
          <a:p>
            <a:pPr>
              <a:buBlip>
                <a:blip r:embed="rId2"/>
              </a:buBlip>
            </a:pPr>
            <a:r>
              <a:rPr lang="nl-BE" dirty="0" smtClean="0"/>
              <a:t>Assortiment</a:t>
            </a:r>
          </a:p>
          <a:p>
            <a:pPr>
              <a:buBlip>
                <a:blip r:embed="rId2"/>
              </a:buBlip>
            </a:pPr>
            <a:r>
              <a:rPr lang="nl-BE" dirty="0" smtClean="0"/>
              <a:t>Product</a:t>
            </a:r>
          </a:p>
          <a:p>
            <a:pPr>
              <a:buBlip>
                <a:blip r:embed="rId2"/>
              </a:buBlip>
            </a:pPr>
            <a:r>
              <a:rPr lang="nl-BE" dirty="0" smtClean="0"/>
              <a:t>Affiche</a:t>
            </a:r>
          </a:p>
          <a:p>
            <a:pPr>
              <a:buBlip>
                <a:blip r:embed="rId2"/>
              </a:buBlip>
            </a:pPr>
            <a:r>
              <a:rPr lang="nl-BE" dirty="0" smtClean="0"/>
              <a:t>Elevator pitch</a:t>
            </a:r>
          </a:p>
          <a:p>
            <a:pPr>
              <a:buBlip>
                <a:blip r:embed="rId2"/>
              </a:buBlip>
            </a:pPr>
            <a:r>
              <a:rPr lang="nl-BE" dirty="0" smtClean="0"/>
              <a:t>Kostprijsberekening</a:t>
            </a:r>
          </a:p>
          <a:p>
            <a:pPr>
              <a:buBlip>
                <a:blip r:embed="rId2"/>
              </a:buBlip>
            </a:pPr>
            <a:endParaRPr lang="nl-BE" dirty="0"/>
          </a:p>
        </p:txBody>
      </p:sp>
    </p:spTree>
    <p:extLst>
      <p:ext uri="{BB962C8B-B14F-4D97-AF65-F5344CB8AC3E}">
        <p14:creationId xmlns:p14="http://schemas.microsoft.com/office/powerpoint/2010/main" val="6572170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Rechte verbindingslijn 9"/>
          <p:cNvCxnSpPr>
            <a:stCxn id="8" idx="1"/>
          </p:cNvCxnSpPr>
          <p:nvPr/>
        </p:nvCxnSpPr>
        <p:spPr>
          <a:xfrm flipH="1" flipV="1">
            <a:off x="4838702" y="3733801"/>
            <a:ext cx="638618" cy="1206132"/>
          </a:xfrm>
          <a:prstGeom prst="line">
            <a:avLst/>
          </a:prstGeom>
          <a:ln w="19050">
            <a:solidFill>
              <a:srgbClr val="7EFF85"/>
            </a:solidFill>
          </a:ln>
        </p:spPr>
        <p:style>
          <a:lnRef idx="1">
            <a:schemeClr val="accent1"/>
          </a:lnRef>
          <a:fillRef idx="0">
            <a:schemeClr val="accent1"/>
          </a:fillRef>
          <a:effectRef idx="0">
            <a:schemeClr val="accent1"/>
          </a:effectRef>
          <a:fontRef idx="minor">
            <a:schemeClr val="tx1"/>
          </a:fontRef>
        </p:style>
      </p:cxnSp>
      <p:graphicFrame>
        <p:nvGraphicFramePr>
          <p:cNvPr id="6" name="Tijdelijke aanduiding voor inhoud 5"/>
          <p:cNvGraphicFramePr>
            <a:graphicFrameLocks noGrp="1"/>
          </p:cNvGraphicFramePr>
          <p:nvPr>
            <p:ph idx="1"/>
            <p:extLst>
              <p:ext uri="{D42A27DB-BD31-4B8C-83A1-F6EECF244321}">
                <p14:modId xmlns:p14="http://schemas.microsoft.com/office/powerpoint/2010/main" val="3724372736"/>
              </p:ext>
            </p:extLst>
          </p:nvPr>
        </p:nvGraphicFramePr>
        <p:xfrm>
          <a:off x="992046" y="379141"/>
          <a:ext cx="11385807" cy="66455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al 7"/>
          <p:cNvSpPr/>
          <p:nvPr/>
        </p:nvSpPr>
        <p:spPr>
          <a:xfrm>
            <a:off x="5181600" y="4648199"/>
            <a:ext cx="2019300" cy="1992087"/>
          </a:xfrm>
          <a:prstGeom prst="ellipse">
            <a:avLst/>
          </a:prstGeom>
          <a:ln>
            <a:solidFill>
              <a:srgbClr val="7EFF8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latin typeface="Cooper Black" panose="0208090404030B020404" pitchFamily="18" charset="0"/>
              </a:rPr>
              <a:t>Doelgroep</a:t>
            </a:r>
            <a:endParaRPr lang="nl-BE" dirty="0">
              <a:latin typeface="Cooper Black" panose="0208090404030B020404" pitchFamily="18" charset="0"/>
            </a:endParaRPr>
          </a:p>
        </p:txBody>
      </p:sp>
    </p:spTree>
    <p:extLst>
      <p:ext uri="{BB962C8B-B14F-4D97-AF65-F5344CB8AC3E}">
        <p14:creationId xmlns:p14="http://schemas.microsoft.com/office/powerpoint/2010/main" val="361099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graphicEl>
                                              <a:dgm id="{D96A29FB-F62D-4993-9810-7960239E88E1}"/>
                                            </p:graphicEl>
                                          </p:spTgt>
                                        </p:tgtEl>
                                      </p:cBhvr>
                                    </p:animEffect>
                                    <p:animScale>
                                      <p:cBhvr>
                                        <p:cTn id="7" dur="250" autoRev="1" fill="hold"/>
                                        <p:tgtEl>
                                          <p:spTgt spid="6">
                                            <p:graphicEl>
                                              <a:dgm id="{D96A29FB-F62D-4993-9810-7960239E88E1}"/>
                                            </p:graphic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graphicEl>
                                              <a:dgm id="{C3528E33-C908-4736-AFFD-C1804F873546}"/>
                                            </p:graphicEl>
                                          </p:spTgt>
                                        </p:tgtEl>
                                      </p:cBhvr>
                                    </p:animEffect>
                                    <p:animScale>
                                      <p:cBhvr>
                                        <p:cTn id="12" dur="250" autoRev="1" fill="hold"/>
                                        <p:tgtEl>
                                          <p:spTgt spid="6">
                                            <p:graphicEl>
                                              <a:dgm id="{C3528E33-C908-4736-AFFD-C1804F873546}"/>
                                            </p:graphicEl>
                                          </p:spTgt>
                                        </p:tgtEl>
                                      </p:cBhvr>
                                      <p:by x="105000" y="105000"/>
                                    </p:animScale>
                                  </p:childTnLst>
                                </p:cTn>
                              </p:par>
                              <p:par>
                                <p:cTn id="13" presetID="26" presetClass="emph" presetSubtype="0" fill="hold" grpId="0" nodeType="withEffect">
                                  <p:stCondLst>
                                    <p:cond delay="0"/>
                                  </p:stCondLst>
                                  <p:childTnLst>
                                    <p:animEffect transition="out" filter="fade">
                                      <p:cBhvr>
                                        <p:cTn id="14" dur="500" tmFilter="0, 0; .2, .5; .8, .5; 1, 0"/>
                                        <p:tgtEl>
                                          <p:spTgt spid="6">
                                            <p:graphicEl>
                                              <a:dgm id="{CDB2AACE-3125-4DE0-A4AC-44078562C0FF}"/>
                                            </p:graphicEl>
                                          </p:spTgt>
                                        </p:tgtEl>
                                      </p:cBhvr>
                                    </p:animEffect>
                                    <p:animScale>
                                      <p:cBhvr>
                                        <p:cTn id="15" dur="250" autoRev="1" fill="hold"/>
                                        <p:tgtEl>
                                          <p:spTgt spid="6">
                                            <p:graphicEl>
                                              <a:dgm id="{CDB2AACE-3125-4DE0-A4AC-44078562C0FF}"/>
                                            </p:graphicEl>
                                          </p:spTgt>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500" tmFilter="0, 0; .2, .5; .8, .5; 1, 0"/>
                                        <p:tgtEl>
                                          <p:spTgt spid="6">
                                            <p:graphicEl>
                                              <a:dgm id="{1343E2B2-1DD2-470D-8E81-AC84FDBBB55C}"/>
                                            </p:graphicEl>
                                          </p:spTgt>
                                        </p:tgtEl>
                                      </p:cBhvr>
                                    </p:animEffect>
                                    <p:animScale>
                                      <p:cBhvr>
                                        <p:cTn id="20" dur="250" autoRev="1" fill="hold"/>
                                        <p:tgtEl>
                                          <p:spTgt spid="6">
                                            <p:graphicEl>
                                              <a:dgm id="{1343E2B2-1DD2-470D-8E81-AC84FDBBB55C}"/>
                                            </p:graphicEl>
                                          </p:spTgt>
                                        </p:tgtEl>
                                      </p:cBhvr>
                                      <p:by x="105000" y="105000"/>
                                    </p:animScale>
                                  </p:childTnLst>
                                </p:cTn>
                              </p:par>
                              <p:par>
                                <p:cTn id="21" presetID="26" presetClass="emph" presetSubtype="0" fill="hold" grpId="0" nodeType="withEffect">
                                  <p:stCondLst>
                                    <p:cond delay="0"/>
                                  </p:stCondLst>
                                  <p:childTnLst>
                                    <p:animEffect transition="out" filter="fade">
                                      <p:cBhvr>
                                        <p:cTn id="22" dur="500" tmFilter="0, 0; .2, .5; .8, .5; 1, 0"/>
                                        <p:tgtEl>
                                          <p:spTgt spid="6">
                                            <p:graphicEl>
                                              <a:dgm id="{323B33EF-AC93-4B2E-883A-CFAE92DD83AD}"/>
                                            </p:graphicEl>
                                          </p:spTgt>
                                        </p:tgtEl>
                                      </p:cBhvr>
                                    </p:animEffect>
                                    <p:animScale>
                                      <p:cBhvr>
                                        <p:cTn id="23" dur="250" autoRev="1" fill="hold"/>
                                        <p:tgtEl>
                                          <p:spTgt spid="6">
                                            <p:graphicEl>
                                              <a:dgm id="{323B33EF-AC93-4B2E-883A-CFAE92DD83AD}"/>
                                            </p:graphicEl>
                                          </p:spTgt>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500" tmFilter="0, 0; .2, .5; .8, .5; 1, 0"/>
                                        <p:tgtEl>
                                          <p:spTgt spid="6">
                                            <p:graphicEl>
                                              <a:dgm id="{904A21C2-A38C-40A5-90F0-585D619199E8}"/>
                                            </p:graphicEl>
                                          </p:spTgt>
                                        </p:tgtEl>
                                      </p:cBhvr>
                                    </p:animEffect>
                                    <p:animScale>
                                      <p:cBhvr>
                                        <p:cTn id="28" dur="250" autoRev="1" fill="hold"/>
                                        <p:tgtEl>
                                          <p:spTgt spid="6">
                                            <p:graphicEl>
                                              <a:dgm id="{904A21C2-A38C-40A5-90F0-585D619199E8}"/>
                                            </p:graphicEl>
                                          </p:spTgt>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6">
                                            <p:graphicEl>
                                              <a:dgm id="{F1B7267B-074A-4458-9585-2AE520B1B738}"/>
                                            </p:graphicEl>
                                          </p:spTgt>
                                        </p:tgtEl>
                                      </p:cBhvr>
                                    </p:animEffect>
                                    <p:animScale>
                                      <p:cBhvr>
                                        <p:cTn id="31" dur="250" autoRev="1" fill="hold"/>
                                        <p:tgtEl>
                                          <p:spTgt spid="6">
                                            <p:graphicEl>
                                              <a:dgm id="{F1B7267B-074A-4458-9585-2AE520B1B738}"/>
                                            </p:graphicEl>
                                          </p:spTgt>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26" presetClass="emph" presetSubtype="0" fill="hold" grpId="0" nodeType="clickEffect">
                                  <p:stCondLst>
                                    <p:cond delay="0"/>
                                  </p:stCondLst>
                                  <p:childTnLst>
                                    <p:animEffect transition="out" filter="fade">
                                      <p:cBhvr>
                                        <p:cTn id="35" dur="500" tmFilter="0, 0; .2, .5; .8, .5; 1, 0"/>
                                        <p:tgtEl>
                                          <p:spTgt spid="6">
                                            <p:graphicEl>
                                              <a:dgm id="{2F0E27BA-237D-484A-BBBB-A02455C68721}"/>
                                            </p:graphicEl>
                                          </p:spTgt>
                                        </p:tgtEl>
                                      </p:cBhvr>
                                    </p:animEffect>
                                    <p:animScale>
                                      <p:cBhvr>
                                        <p:cTn id="36" dur="250" autoRev="1" fill="hold"/>
                                        <p:tgtEl>
                                          <p:spTgt spid="6">
                                            <p:graphicEl>
                                              <a:dgm id="{2F0E27BA-237D-484A-BBBB-A02455C68721}"/>
                                            </p:graphicEl>
                                          </p:spTgt>
                                        </p:tgtEl>
                                      </p:cBhvr>
                                      <p:by x="105000" y="105000"/>
                                    </p:animScale>
                                  </p:childTnLst>
                                </p:cTn>
                              </p:par>
                              <p:par>
                                <p:cTn id="37" presetID="26" presetClass="emph" presetSubtype="0" fill="hold" grpId="0" nodeType="withEffect">
                                  <p:stCondLst>
                                    <p:cond delay="0"/>
                                  </p:stCondLst>
                                  <p:childTnLst>
                                    <p:animEffect transition="out" filter="fade">
                                      <p:cBhvr>
                                        <p:cTn id="38" dur="500" tmFilter="0, 0; .2, .5; .8, .5; 1, 0"/>
                                        <p:tgtEl>
                                          <p:spTgt spid="6">
                                            <p:graphicEl>
                                              <a:dgm id="{B0E2C6D2-CA5F-40CD-ACCB-C9367A9C630E}"/>
                                            </p:graphicEl>
                                          </p:spTgt>
                                        </p:tgtEl>
                                      </p:cBhvr>
                                    </p:animEffect>
                                    <p:animScale>
                                      <p:cBhvr>
                                        <p:cTn id="39" dur="250" autoRev="1" fill="hold"/>
                                        <p:tgtEl>
                                          <p:spTgt spid="6">
                                            <p:graphicEl>
                                              <a:dgm id="{B0E2C6D2-CA5F-40CD-ACCB-C9367A9C630E}"/>
                                            </p:graphicEl>
                                          </p:spTgt>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26" presetClass="emph" presetSubtype="0" fill="hold" grpId="0" nodeType="clickEffect">
                                  <p:stCondLst>
                                    <p:cond delay="0"/>
                                  </p:stCondLst>
                                  <p:childTnLst>
                                    <p:animEffect transition="out" filter="fade">
                                      <p:cBhvr>
                                        <p:cTn id="43" dur="500" tmFilter="0, 0; .2, .5; .8, .5; 1, 0"/>
                                        <p:tgtEl>
                                          <p:spTgt spid="6">
                                            <p:graphicEl>
                                              <a:dgm id="{6AB42B33-994E-4C66-949D-E00A390CAF7A}"/>
                                            </p:graphicEl>
                                          </p:spTgt>
                                        </p:tgtEl>
                                      </p:cBhvr>
                                    </p:animEffect>
                                    <p:animScale>
                                      <p:cBhvr>
                                        <p:cTn id="44" dur="250" autoRev="1" fill="hold"/>
                                        <p:tgtEl>
                                          <p:spTgt spid="6">
                                            <p:graphicEl>
                                              <a:dgm id="{6AB42B33-994E-4C66-949D-E00A390CAF7A}"/>
                                            </p:graphicEl>
                                          </p:spTgt>
                                        </p:tgtEl>
                                      </p:cBhvr>
                                      <p:by x="105000" y="105000"/>
                                    </p:animScale>
                                  </p:childTnLst>
                                </p:cTn>
                              </p:par>
                              <p:par>
                                <p:cTn id="45" presetID="26" presetClass="emph" presetSubtype="0" fill="hold" grpId="0" nodeType="withEffect">
                                  <p:stCondLst>
                                    <p:cond delay="0"/>
                                  </p:stCondLst>
                                  <p:childTnLst>
                                    <p:animEffect transition="out" filter="fade">
                                      <p:cBhvr>
                                        <p:cTn id="46" dur="500" tmFilter="0, 0; .2, .5; .8, .5; 1, 0"/>
                                        <p:tgtEl>
                                          <p:spTgt spid="6">
                                            <p:graphicEl>
                                              <a:dgm id="{F2149DD4-D9D1-4EEB-B71D-58BC3A8B5D98}"/>
                                            </p:graphicEl>
                                          </p:spTgt>
                                        </p:tgtEl>
                                      </p:cBhvr>
                                    </p:animEffect>
                                    <p:animScale>
                                      <p:cBhvr>
                                        <p:cTn id="47" dur="250" autoRev="1" fill="hold"/>
                                        <p:tgtEl>
                                          <p:spTgt spid="6">
                                            <p:graphicEl>
                                              <a:dgm id="{F2149DD4-D9D1-4EEB-B71D-58BC3A8B5D98}"/>
                                            </p:graphicEl>
                                          </p:spTgt>
                                        </p:tgtEl>
                                      </p:cBhvr>
                                      <p:by x="105000" y="105000"/>
                                    </p:animScale>
                                  </p:childTnLst>
                                </p:cTn>
                              </p:par>
                            </p:childTnLst>
                          </p:cTn>
                        </p:par>
                      </p:childTnLst>
                    </p:cTn>
                  </p:par>
                  <p:par>
                    <p:cTn id="48" fill="hold">
                      <p:stCondLst>
                        <p:cond delay="indefinite"/>
                      </p:stCondLst>
                      <p:childTnLst>
                        <p:par>
                          <p:cTn id="49" fill="hold">
                            <p:stCondLst>
                              <p:cond delay="0"/>
                            </p:stCondLst>
                            <p:childTnLst>
                              <p:par>
                                <p:cTn id="50" presetID="26" presetClass="emph" presetSubtype="0" fill="hold" grpId="0" nodeType="clickEffect">
                                  <p:stCondLst>
                                    <p:cond delay="0"/>
                                  </p:stCondLst>
                                  <p:childTnLst>
                                    <p:animEffect transition="out" filter="fade">
                                      <p:cBhvr>
                                        <p:cTn id="51" dur="500" tmFilter="0, 0; .2, .5; .8, .5; 1, 0"/>
                                        <p:tgtEl>
                                          <p:spTgt spid="8"/>
                                        </p:tgtEl>
                                      </p:cBhvr>
                                    </p:animEffect>
                                    <p:animScale>
                                      <p:cBhvr>
                                        <p:cTn id="5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ep 4"/>
          <p:cNvGrpSpPr/>
          <p:nvPr/>
        </p:nvGrpSpPr>
        <p:grpSpPr>
          <a:xfrm>
            <a:off x="677864" y="1527100"/>
            <a:ext cx="7726834" cy="5086881"/>
            <a:chOff x="677864" y="1527100"/>
            <a:chExt cx="7726834" cy="5086881"/>
          </a:xfrm>
        </p:grpSpPr>
        <p:sp>
          <p:nvSpPr>
            <p:cNvPr id="6" name="Vrije vorm 5"/>
            <p:cNvSpPr/>
            <p:nvPr/>
          </p:nvSpPr>
          <p:spPr>
            <a:xfrm>
              <a:off x="677864" y="1527100"/>
              <a:ext cx="7726834" cy="2422330"/>
            </a:xfrm>
            <a:custGeom>
              <a:avLst/>
              <a:gdLst>
                <a:gd name="connsiteX0" fmla="*/ 0 w 7726834"/>
                <a:gd name="connsiteY0" fmla="*/ 212980 h 2129801"/>
                <a:gd name="connsiteX1" fmla="*/ 212980 w 7726834"/>
                <a:gd name="connsiteY1" fmla="*/ 0 h 2129801"/>
                <a:gd name="connsiteX2" fmla="*/ 7513854 w 7726834"/>
                <a:gd name="connsiteY2" fmla="*/ 0 h 2129801"/>
                <a:gd name="connsiteX3" fmla="*/ 7726834 w 7726834"/>
                <a:gd name="connsiteY3" fmla="*/ 212980 h 2129801"/>
                <a:gd name="connsiteX4" fmla="*/ 7726834 w 7726834"/>
                <a:gd name="connsiteY4" fmla="*/ 1916821 h 2129801"/>
                <a:gd name="connsiteX5" fmla="*/ 7513854 w 7726834"/>
                <a:gd name="connsiteY5" fmla="*/ 2129801 h 2129801"/>
                <a:gd name="connsiteX6" fmla="*/ 212980 w 7726834"/>
                <a:gd name="connsiteY6" fmla="*/ 2129801 h 2129801"/>
                <a:gd name="connsiteX7" fmla="*/ 0 w 7726834"/>
                <a:gd name="connsiteY7" fmla="*/ 1916821 h 2129801"/>
                <a:gd name="connsiteX8" fmla="*/ 0 w 7726834"/>
                <a:gd name="connsiteY8" fmla="*/ 212980 h 212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6834" h="2129801">
                  <a:moveTo>
                    <a:pt x="0" y="212980"/>
                  </a:moveTo>
                  <a:cubicBezTo>
                    <a:pt x="0" y="95354"/>
                    <a:pt x="95354" y="0"/>
                    <a:pt x="212980" y="0"/>
                  </a:cubicBezTo>
                  <a:lnTo>
                    <a:pt x="7513854" y="0"/>
                  </a:lnTo>
                  <a:cubicBezTo>
                    <a:pt x="7631480" y="0"/>
                    <a:pt x="7726834" y="95354"/>
                    <a:pt x="7726834" y="212980"/>
                  </a:cubicBezTo>
                  <a:lnTo>
                    <a:pt x="7726834" y="1916821"/>
                  </a:lnTo>
                  <a:cubicBezTo>
                    <a:pt x="7726834" y="2034447"/>
                    <a:pt x="7631480" y="2129801"/>
                    <a:pt x="7513854" y="2129801"/>
                  </a:cubicBezTo>
                  <a:lnTo>
                    <a:pt x="212980" y="2129801"/>
                  </a:lnTo>
                  <a:cubicBezTo>
                    <a:pt x="95354" y="2129801"/>
                    <a:pt x="0" y="2034447"/>
                    <a:pt x="0" y="1916821"/>
                  </a:cubicBezTo>
                  <a:lnTo>
                    <a:pt x="0" y="212980"/>
                  </a:lnTo>
                  <a:close/>
                </a:path>
              </a:pathLst>
            </a:custGeom>
            <a:solidFill>
              <a:srgbClr val="7EFF85"/>
            </a:solidFill>
            <a:ln>
              <a:solidFill>
                <a:srgbClr val="7EFF85"/>
              </a:solidFill>
            </a:ln>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49786" tIns="91440" rIns="91441" bIns="91440" numCol="1" spcCol="1270" anchor="t" anchorCtr="0">
              <a:noAutofit/>
            </a:bodyPr>
            <a:lstStyle/>
            <a:p>
              <a:pPr lvl="0" algn="l" defTabSz="1066800">
                <a:lnSpc>
                  <a:spcPct val="90000"/>
                </a:lnSpc>
                <a:spcBef>
                  <a:spcPct val="0"/>
                </a:spcBef>
                <a:spcAft>
                  <a:spcPct val="35000"/>
                </a:spcAft>
              </a:pPr>
              <a:r>
                <a:rPr lang="nl-BE" sz="2000" kern="1200" dirty="0" smtClean="0">
                  <a:latin typeface="Cooper Black" panose="0208090404030B020404" pitchFamily="18" charset="0"/>
                </a:rPr>
                <a:t>New Games</a:t>
              </a:r>
              <a:endParaRPr lang="nl-BE" sz="2000" kern="1200" dirty="0">
                <a:latin typeface="Cooper Black" panose="0208090404030B020404" pitchFamily="18" charset="0"/>
              </a:endParaRPr>
            </a:p>
            <a:p>
              <a:pPr marL="171450" lvl="1" indent="-171450" algn="l" defTabSz="844550">
                <a:lnSpc>
                  <a:spcPct val="90000"/>
                </a:lnSpc>
                <a:spcBef>
                  <a:spcPct val="0"/>
                </a:spcBef>
                <a:spcAft>
                  <a:spcPct val="15000"/>
                </a:spcAft>
                <a:buChar char="••"/>
              </a:pPr>
              <a:r>
                <a:rPr lang="nl-BE" kern="1200" dirty="0" smtClean="0">
                  <a:latin typeface="Cooper Black" panose="0208090404030B020404" pitchFamily="18" charset="0"/>
                </a:rPr>
                <a:t>PS4/ PS3</a:t>
              </a:r>
              <a:endParaRPr lang="nl-BE" kern="1200" dirty="0">
                <a:latin typeface="Cooper Black" panose="0208090404030B020404" pitchFamily="18" charset="0"/>
              </a:endParaRPr>
            </a:p>
            <a:p>
              <a:pPr marL="171450" lvl="1" indent="-171450" algn="l" defTabSz="844550">
                <a:lnSpc>
                  <a:spcPct val="90000"/>
                </a:lnSpc>
                <a:spcBef>
                  <a:spcPct val="0"/>
                </a:spcBef>
                <a:spcAft>
                  <a:spcPct val="15000"/>
                </a:spcAft>
                <a:buChar char="••"/>
              </a:pPr>
              <a:r>
                <a:rPr lang="nl-BE" kern="1200" dirty="0" smtClean="0">
                  <a:latin typeface="Cooper Black" panose="0208090404030B020404" pitchFamily="18" charset="0"/>
                </a:rPr>
                <a:t>XBOX ONE/ XBOX 360</a:t>
              </a:r>
              <a:endParaRPr lang="nl-BE" kern="1200" dirty="0">
                <a:latin typeface="Cooper Black" panose="0208090404030B020404" pitchFamily="18" charset="0"/>
              </a:endParaRPr>
            </a:p>
            <a:p>
              <a:pPr marL="171450" lvl="1" indent="-171450" algn="l" defTabSz="844550">
                <a:lnSpc>
                  <a:spcPct val="90000"/>
                </a:lnSpc>
                <a:spcBef>
                  <a:spcPct val="0"/>
                </a:spcBef>
                <a:spcAft>
                  <a:spcPct val="15000"/>
                </a:spcAft>
                <a:buChar char="••"/>
              </a:pPr>
              <a:r>
                <a:rPr lang="nl-BE" kern="1200" dirty="0" smtClean="0">
                  <a:latin typeface="Cooper Black" panose="0208090404030B020404" pitchFamily="18" charset="0"/>
                </a:rPr>
                <a:t>Wii/ Wii U</a:t>
              </a:r>
              <a:endParaRPr lang="nl-BE" kern="1200" dirty="0">
                <a:latin typeface="Cooper Black" panose="0208090404030B020404" pitchFamily="18" charset="0"/>
              </a:endParaRPr>
            </a:p>
            <a:p>
              <a:pPr marL="171450" lvl="1" indent="-171450" algn="l" defTabSz="844550">
                <a:lnSpc>
                  <a:spcPct val="90000"/>
                </a:lnSpc>
                <a:spcBef>
                  <a:spcPct val="0"/>
                </a:spcBef>
                <a:spcAft>
                  <a:spcPct val="15000"/>
                </a:spcAft>
                <a:buChar char="••"/>
              </a:pPr>
              <a:r>
                <a:rPr lang="nl-BE" kern="1200" dirty="0" smtClean="0">
                  <a:latin typeface="Cooper Black" panose="0208090404030B020404" pitchFamily="18" charset="0"/>
                </a:rPr>
                <a:t>Nintendo DS/ 3DS</a:t>
              </a:r>
              <a:endParaRPr lang="nl-BE" kern="1200" dirty="0">
                <a:latin typeface="Cooper Black" panose="0208090404030B020404" pitchFamily="18" charset="0"/>
              </a:endParaRPr>
            </a:p>
            <a:p>
              <a:pPr marL="171450" lvl="1" indent="-171450" algn="l" defTabSz="844550">
                <a:lnSpc>
                  <a:spcPct val="90000"/>
                </a:lnSpc>
                <a:spcBef>
                  <a:spcPct val="0"/>
                </a:spcBef>
                <a:spcAft>
                  <a:spcPct val="15000"/>
                </a:spcAft>
                <a:buChar char="••"/>
              </a:pPr>
              <a:r>
                <a:rPr lang="nl-BE" kern="1200" dirty="0" smtClean="0">
                  <a:latin typeface="Cooper Black" panose="0208090404030B020404" pitchFamily="18" charset="0"/>
                </a:rPr>
                <a:t>PSP/ PS Vita</a:t>
              </a:r>
            </a:p>
            <a:p>
              <a:pPr marL="171450" lvl="1" indent="-171450" algn="l" defTabSz="844550">
                <a:lnSpc>
                  <a:spcPct val="90000"/>
                </a:lnSpc>
                <a:spcBef>
                  <a:spcPct val="0"/>
                </a:spcBef>
                <a:spcAft>
                  <a:spcPct val="15000"/>
                </a:spcAft>
                <a:buChar char="••"/>
              </a:pPr>
              <a:r>
                <a:rPr lang="nl-BE" dirty="0" smtClean="0">
                  <a:latin typeface="Cooper Black" panose="0208090404030B020404" pitchFamily="18" charset="0"/>
                </a:rPr>
                <a:t>Pc Dvd </a:t>
              </a:r>
              <a:r>
                <a:rPr lang="nl-BE" dirty="0" err="1" smtClean="0">
                  <a:latin typeface="Cooper Black" panose="0208090404030B020404" pitchFamily="18" charset="0"/>
                </a:rPr>
                <a:t>Rom</a:t>
              </a:r>
              <a:endParaRPr lang="nl-BE" kern="1200" dirty="0">
                <a:latin typeface="Cooper Black" panose="0208090404030B020404" pitchFamily="18" charset="0"/>
              </a:endParaRPr>
            </a:p>
          </p:txBody>
        </p:sp>
        <p:sp>
          <p:nvSpPr>
            <p:cNvPr id="7" name="Afgeronde rechthoek 6"/>
            <p:cNvSpPr/>
            <p:nvPr/>
          </p:nvSpPr>
          <p:spPr>
            <a:xfrm>
              <a:off x="890844" y="1886865"/>
              <a:ext cx="1544400" cy="1702800"/>
            </a:xfrm>
            <a:prstGeom prst="roundRect">
              <a:avLst>
                <a:gd name="adj" fmla="val 10000"/>
              </a:avLst>
            </a:prstGeom>
            <a:blipFill dpi="0" rotWithShape="1">
              <a:blip r:embed="rId2">
                <a:extLst>
                  <a:ext uri="{28A0092B-C50C-407E-A947-70E740481C1C}">
                    <a14:useLocalDpi xmlns:a14="http://schemas.microsoft.com/office/drawing/2010/main" val="0"/>
                  </a:ext>
                </a:extLst>
              </a:blip>
              <a:srcRect/>
              <a:stretch>
                <a:fillRect l="5666" t="18496" r="6464" b="22278"/>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Vrije vorm 7"/>
            <p:cNvSpPr/>
            <p:nvPr/>
          </p:nvSpPr>
          <p:spPr>
            <a:xfrm>
              <a:off x="677864" y="4162931"/>
              <a:ext cx="7726834" cy="2451050"/>
            </a:xfrm>
            <a:custGeom>
              <a:avLst/>
              <a:gdLst>
                <a:gd name="connsiteX0" fmla="*/ 0 w 7726834"/>
                <a:gd name="connsiteY0" fmla="*/ 212980 h 2129801"/>
                <a:gd name="connsiteX1" fmla="*/ 212980 w 7726834"/>
                <a:gd name="connsiteY1" fmla="*/ 0 h 2129801"/>
                <a:gd name="connsiteX2" fmla="*/ 7513854 w 7726834"/>
                <a:gd name="connsiteY2" fmla="*/ 0 h 2129801"/>
                <a:gd name="connsiteX3" fmla="*/ 7726834 w 7726834"/>
                <a:gd name="connsiteY3" fmla="*/ 212980 h 2129801"/>
                <a:gd name="connsiteX4" fmla="*/ 7726834 w 7726834"/>
                <a:gd name="connsiteY4" fmla="*/ 1916821 h 2129801"/>
                <a:gd name="connsiteX5" fmla="*/ 7513854 w 7726834"/>
                <a:gd name="connsiteY5" fmla="*/ 2129801 h 2129801"/>
                <a:gd name="connsiteX6" fmla="*/ 212980 w 7726834"/>
                <a:gd name="connsiteY6" fmla="*/ 2129801 h 2129801"/>
                <a:gd name="connsiteX7" fmla="*/ 0 w 7726834"/>
                <a:gd name="connsiteY7" fmla="*/ 1916821 h 2129801"/>
                <a:gd name="connsiteX8" fmla="*/ 0 w 7726834"/>
                <a:gd name="connsiteY8" fmla="*/ 212980 h 212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6834" h="2129801">
                  <a:moveTo>
                    <a:pt x="0" y="212980"/>
                  </a:moveTo>
                  <a:cubicBezTo>
                    <a:pt x="0" y="95354"/>
                    <a:pt x="95354" y="0"/>
                    <a:pt x="212980" y="0"/>
                  </a:cubicBezTo>
                  <a:lnTo>
                    <a:pt x="7513854" y="0"/>
                  </a:lnTo>
                  <a:cubicBezTo>
                    <a:pt x="7631480" y="0"/>
                    <a:pt x="7726834" y="95354"/>
                    <a:pt x="7726834" y="212980"/>
                  </a:cubicBezTo>
                  <a:lnTo>
                    <a:pt x="7726834" y="1916821"/>
                  </a:lnTo>
                  <a:cubicBezTo>
                    <a:pt x="7726834" y="2034447"/>
                    <a:pt x="7631480" y="2129801"/>
                    <a:pt x="7513854" y="2129801"/>
                  </a:cubicBezTo>
                  <a:lnTo>
                    <a:pt x="212980" y="2129801"/>
                  </a:lnTo>
                  <a:cubicBezTo>
                    <a:pt x="95354" y="2129801"/>
                    <a:pt x="0" y="2034447"/>
                    <a:pt x="0" y="1916821"/>
                  </a:cubicBezTo>
                  <a:lnTo>
                    <a:pt x="0" y="212980"/>
                  </a:lnTo>
                  <a:close/>
                </a:path>
              </a:pathLst>
            </a:custGeom>
            <a:solidFill>
              <a:srgbClr val="7EFF85"/>
            </a:solidFill>
            <a:ln>
              <a:solidFill>
                <a:srgbClr val="7EFF85"/>
              </a:solidFill>
            </a:ln>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49786" tIns="91440" rIns="91441" bIns="91440" numCol="1" spcCol="1270" anchor="t" anchorCtr="0">
              <a:noAutofit/>
            </a:bodyPr>
            <a:lstStyle/>
            <a:p>
              <a:pPr lvl="0" algn="l" defTabSz="1066800">
                <a:lnSpc>
                  <a:spcPct val="90000"/>
                </a:lnSpc>
                <a:spcBef>
                  <a:spcPct val="0"/>
                </a:spcBef>
                <a:spcAft>
                  <a:spcPct val="35000"/>
                </a:spcAft>
              </a:pPr>
              <a:r>
                <a:rPr lang="nl-BE" sz="2000" kern="1200" dirty="0" err="1" smtClean="0">
                  <a:latin typeface="Cooper Black" panose="0208090404030B020404" pitchFamily="18" charset="0"/>
                </a:rPr>
                <a:t>Used</a:t>
              </a:r>
              <a:r>
                <a:rPr lang="nl-BE" sz="2000" kern="1200" dirty="0" smtClean="0">
                  <a:latin typeface="Cooper Black" panose="0208090404030B020404" pitchFamily="18" charset="0"/>
                </a:rPr>
                <a:t> Games</a:t>
              </a:r>
              <a:endParaRPr lang="nl-BE" sz="2000" kern="1200" dirty="0">
                <a:latin typeface="Cooper Black" panose="0208090404030B020404" pitchFamily="18" charset="0"/>
              </a:endParaRPr>
            </a:p>
            <a:p>
              <a:pPr marL="171450" lvl="1" indent="-171450" algn="l" defTabSz="844550">
                <a:lnSpc>
                  <a:spcPct val="90000"/>
                </a:lnSpc>
                <a:spcBef>
                  <a:spcPct val="0"/>
                </a:spcBef>
                <a:spcAft>
                  <a:spcPct val="15000"/>
                </a:spcAft>
                <a:buChar char="••"/>
              </a:pPr>
              <a:r>
                <a:rPr lang="nl-BE" kern="1200" dirty="0" smtClean="0">
                  <a:latin typeface="Cooper Black" panose="0208090404030B020404" pitchFamily="18" charset="0"/>
                </a:rPr>
                <a:t>PS4/ PS3/ PS2</a:t>
              </a:r>
              <a:endParaRPr lang="nl-BE" kern="1200" dirty="0">
                <a:latin typeface="Cooper Black" panose="0208090404030B020404" pitchFamily="18" charset="0"/>
              </a:endParaRPr>
            </a:p>
            <a:p>
              <a:pPr marL="171450" lvl="1" indent="-171450" algn="l" defTabSz="844550">
                <a:lnSpc>
                  <a:spcPct val="90000"/>
                </a:lnSpc>
                <a:spcBef>
                  <a:spcPct val="0"/>
                </a:spcBef>
                <a:spcAft>
                  <a:spcPct val="15000"/>
                </a:spcAft>
                <a:buChar char="••"/>
              </a:pPr>
              <a:r>
                <a:rPr lang="nl-BE" kern="1200" dirty="0" smtClean="0">
                  <a:latin typeface="Cooper Black" panose="0208090404030B020404" pitchFamily="18" charset="0"/>
                </a:rPr>
                <a:t>XBOX ONE/ XBOX 360/ XBOX</a:t>
              </a:r>
              <a:endParaRPr lang="nl-BE" kern="1200" dirty="0">
                <a:latin typeface="Cooper Black" panose="0208090404030B020404" pitchFamily="18" charset="0"/>
              </a:endParaRPr>
            </a:p>
            <a:p>
              <a:pPr marL="171450" lvl="1" indent="-171450" algn="l" defTabSz="844550">
                <a:lnSpc>
                  <a:spcPct val="90000"/>
                </a:lnSpc>
                <a:spcBef>
                  <a:spcPct val="0"/>
                </a:spcBef>
                <a:spcAft>
                  <a:spcPct val="15000"/>
                </a:spcAft>
                <a:buChar char="••"/>
              </a:pPr>
              <a:r>
                <a:rPr lang="nl-BE" kern="1200" dirty="0" smtClean="0">
                  <a:latin typeface="Cooper Black" panose="0208090404030B020404" pitchFamily="18" charset="0"/>
                </a:rPr>
                <a:t>Wii/ Wii U</a:t>
              </a:r>
              <a:endParaRPr lang="nl-BE" kern="1200" dirty="0">
                <a:latin typeface="Cooper Black" panose="0208090404030B020404" pitchFamily="18" charset="0"/>
              </a:endParaRPr>
            </a:p>
            <a:p>
              <a:pPr marL="171450" lvl="1" indent="-171450" algn="l" defTabSz="844550">
                <a:lnSpc>
                  <a:spcPct val="90000"/>
                </a:lnSpc>
                <a:spcBef>
                  <a:spcPct val="0"/>
                </a:spcBef>
                <a:spcAft>
                  <a:spcPct val="15000"/>
                </a:spcAft>
                <a:buChar char="••"/>
              </a:pPr>
              <a:r>
                <a:rPr lang="nl-BE" kern="1200" dirty="0" smtClean="0">
                  <a:latin typeface="Cooper Black" panose="0208090404030B020404" pitchFamily="18" charset="0"/>
                </a:rPr>
                <a:t>Nintendo DS/ 3DS</a:t>
              </a:r>
              <a:endParaRPr lang="nl-BE" kern="1200" dirty="0">
                <a:latin typeface="Cooper Black" panose="0208090404030B020404" pitchFamily="18" charset="0"/>
              </a:endParaRPr>
            </a:p>
            <a:p>
              <a:pPr marL="171450" lvl="1" indent="-171450" algn="l" defTabSz="844550">
                <a:lnSpc>
                  <a:spcPct val="90000"/>
                </a:lnSpc>
                <a:spcBef>
                  <a:spcPct val="0"/>
                </a:spcBef>
                <a:spcAft>
                  <a:spcPct val="15000"/>
                </a:spcAft>
                <a:buChar char="••"/>
              </a:pPr>
              <a:r>
                <a:rPr lang="nl-BE" kern="1200" dirty="0" smtClean="0">
                  <a:latin typeface="Cooper Black" panose="0208090404030B020404" pitchFamily="18" charset="0"/>
                </a:rPr>
                <a:t>PSP/ PS Vita</a:t>
              </a:r>
            </a:p>
            <a:p>
              <a:pPr marL="171450" lvl="1" indent="-171450" algn="l" defTabSz="844550">
                <a:lnSpc>
                  <a:spcPct val="90000"/>
                </a:lnSpc>
                <a:spcBef>
                  <a:spcPct val="0"/>
                </a:spcBef>
                <a:spcAft>
                  <a:spcPct val="15000"/>
                </a:spcAft>
                <a:buChar char="••"/>
              </a:pPr>
              <a:r>
                <a:rPr lang="nl-BE" kern="1200" dirty="0" smtClean="0">
                  <a:latin typeface="Cooper Black" panose="0208090404030B020404" pitchFamily="18" charset="0"/>
                </a:rPr>
                <a:t>Nintendo </a:t>
              </a:r>
              <a:r>
                <a:rPr lang="nl-BE" kern="1200" dirty="0" err="1" smtClean="0">
                  <a:latin typeface="Cooper Black" panose="0208090404030B020404" pitchFamily="18" charset="0"/>
                </a:rPr>
                <a:t>Gamecube</a:t>
              </a:r>
              <a:endParaRPr lang="nl-BE" kern="1200" dirty="0">
                <a:latin typeface="Cooper Black" panose="0208090404030B020404" pitchFamily="18" charset="0"/>
              </a:endParaRPr>
            </a:p>
          </p:txBody>
        </p:sp>
      </p:grpSp>
      <p:sp>
        <p:nvSpPr>
          <p:cNvPr id="2" name="Titel 1"/>
          <p:cNvSpPr>
            <a:spLocks noGrp="1"/>
          </p:cNvSpPr>
          <p:nvPr>
            <p:ph type="title"/>
          </p:nvPr>
        </p:nvSpPr>
        <p:spPr/>
        <p:txBody>
          <a:bodyPr/>
          <a:lstStyle/>
          <a:p>
            <a:r>
              <a:rPr lang="nl-BE" dirty="0" smtClean="0"/>
              <a:t>Assortiment</a:t>
            </a:r>
            <a:endParaRPr lang="nl-BE" dirty="0"/>
          </a:p>
        </p:txBody>
      </p:sp>
      <p:sp>
        <p:nvSpPr>
          <p:cNvPr id="11" name="Afgeronde rechthoek 10"/>
          <p:cNvSpPr/>
          <p:nvPr/>
        </p:nvSpPr>
        <p:spPr>
          <a:xfrm>
            <a:off x="890844" y="4537056"/>
            <a:ext cx="1544400" cy="1702800"/>
          </a:xfrm>
          <a:prstGeom prst="roundRect">
            <a:avLst/>
          </a:prstGeom>
          <a:blipFill dpi="0" rotWithShape="1">
            <a:blip r:embed="rId3"/>
            <a:srcRect/>
            <a:stretch>
              <a:fillRect l="-5128" r="-5128"/>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9144412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ijdelijke aanduiding voor inhoud 3"/>
          <p:cNvGraphicFramePr>
            <a:graphicFrameLocks noGrp="1"/>
          </p:cNvGraphicFramePr>
          <p:nvPr>
            <p:ph idx="1"/>
            <p:extLst>
              <p:ext uri="{D42A27DB-BD31-4B8C-83A1-F6EECF244321}">
                <p14:modId xmlns:p14="http://schemas.microsoft.com/office/powerpoint/2010/main" val="762911336"/>
              </p:ext>
            </p:extLst>
          </p:nvPr>
        </p:nvGraphicFramePr>
        <p:xfrm>
          <a:off x="677863" y="545831"/>
          <a:ext cx="8407772" cy="5874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2020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ep 4"/>
          <p:cNvGrpSpPr/>
          <p:nvPr/>
        </p:nvGrpSpPr>
        <p:grpSpPr>
          <a:xfrm>
            <a:off x="643573" y="1263605"/>
            <a:ext cx="8596312" cy="2774995"/>
            <a:chOff x="677863" y="2160588"/>
            <a:chExt cx="8596312" cy="2774995"/>
          </a:xfrm>
        </p:grpSpPr>
        <p:sp>
          <p:nvSpPr>
            <p:cNvPr id="6" name="Vrije vorm 5"/>
            <p:cNvSpPr/>
            <p:nvPr/>
          </p:nvSpPr>
          <p:spPr>
            <a:xfrm>
              <a:off x="677863" y="2160588"/>
              <a:ext cx="8596312" cy="2774995"/>
            </a:xfrm>
            <a:custGeom>
              <a:avLst/>
              <a:gdLst>
                <a:gd name="connsiteX0" fmla="*/ 0 w 8596312"/>
                <a:gd name="connsiteY0" fmla="*/ 388144 h 3881437"/>
                <a:gd name="connsiteX1" fmla="*/ 388144 w 8596312"/>
                <a:gd name="connsiteY1" fmla="*/ 0 h 3881437"/>
                <a:gd name="connsiteX2" fmla="*/ 8208168 w 8596312"/>
                <a:gd name="connsiteY2" fmla="*/ 0 h 3881437"/>
                <a:gd name="connsiteX3" fmla="*/ 8596312 w 8596312"/>
                <a:gd name="connsiteY3" fmla="*/ 388144 h 3881437"/>
                <a:gd name="connsiteX4" fmla="*/ 8596312 w 8596312"/>
                <a:gd name="connsiteY4" fmla="*/ 3493293 h 3881437"/>
                <a:gd name="connsiteX5" fmla="*/ 8208168 w 8596312"/>
                <a:gd name="connsiteY5" fmla="*/ 3881437 h 3881437"/>
                <a:gd name="connsiteX6" fmla="*/ 388144 w 8596312"/>
                <a:gd name="connsiteY6" fmla="*/ 3881437 h 3881437"/>
                <a:gd name="connsiteX7" fmla="*/ 0 w 8596312"/>
                <a:gd name="connsiteY7" fmla="*/ 3493293 h 3881437"/>
                <a:gd name="connsiteX8" fmla="*/ 0 w 8596312"/>
                <a:gd name="connsiteY8" fmla="*/ 388144 h 388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6312" h="3881437">
                  <a:moveTo>
                    <a:pt x="0" y="388144"/>
                  </a:moveTo>
                  <a:cubicBezTo>
                    <a:pt x="0" y="173778"/>
                    <a:pt x="173778" y="0"/>
                    <a:pt x="388144" y="0"/>
                  </a:cubicBezTo>
                  <a:lnTo>
                    <a:pt x="8208168" y="0"/>
                  </a:lnTo>
                  <a:cubicBezTo>
                    <a:pt x="8422534" y="0"/>
                    <a:pt x="8596312" y="173778"/>
                    <a:pt x="8596312" y="388144"/>
                  </a:cubicBezTo>
                  <a:lnTo>
                    <a:pt x="8596312" y="3493293"/>
                  </a:lnTo>
                  <a:cubicBezTo>
                    <a:pt x="8596312" y="3707659"/>
                    <a:pt x="8422534" y="3881437"/>
                    <a:pt x="8208168" y="3881437"/>
                  </a:cubicBezTo>
                  <a:lnTo>
                    <a:pt x="388144" y="3881437"/>
                  </a:lnTo>
                  <a:cubicBezTo>
                    <a:pt x="173778" y="3881437"/>
                    <a:pt x="0" y="3707659"/>
                    <a:pt x="0" y="3493293"/>
                  </a:cubicBezTo>
                  <a:lnTo>
                    <a:pt x="0" y="388144"/>
                  </a:lnTo>
                  <a:close/>
                </a:path>
              </a:pathLst>
            </a:custGeom>
            <a:solidFill>
              <a:srgbClr val="7EFF85"/>
            </a:solidFill>
            <a:ln>
              <a:solidFill>
                <a:srgbClr val="7EFF85"/>
              </a:solidFill>
            </a:ln>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9806" tIns="152400" rIns="152401" bIns="152400" numCol="1" spcCol="1270" anchor="t" anchorCtr="0">
              <a:noAutofit/>
            </a:bodyPr>
            <a:lstStyle/>
            <a:p>
              <a:pPr lvl="0" algn="l" defTabSz="1778000">
                <a:lnSpc>
                  <a:spcPct val="90000"/>
                </a:lnSpc>
                <a:spcBef>
                  <a:spcPct val="0"/>
                </a:spcBef>
                <a:spcAft>
                  <a:spcPct val="35000"/>
                </a:spcAft>
              </a:pPr>
              <a:r>
                <a:rPr lang="nl-BE" sz="2000" kern="1200" dirty="0" smtClean="0">
                  <a:latin typeface="Cooper Black" panose="0208090404030B020404" pitchFamily="18" charset="0"/>
                </a:rPr>
                <a:t>Accessoires</a:t>
              </a:r>
              <a:endParaRPr lang="nl-BE" sz="2000" kern="1200" dirty="0">
                <a:latin typeface="Cooper Black" panose="0208090404030B020404" pitchFamily="18" charset="0"/>
              </a:endParaRPr>
            </a:p>
            <a:p>
              <a:pPr marL="285750" lvl="1" indent="-285750" algn="l" defTabSz="1377950">
                <a:lnSpc>
                  <a:spcPct val="90000"/>
                </a:lnSpc>
                <a:spcBef>
                  <a:spcPct val="0"/>
                </a:spcBef>
                <a:spcAft>
                  <a:spcPct val="15000"/>
                </a:spcAft>
                <a:buChar char="••"/>
              </a:pPr>
              <a:r>
                <a:rPr lang="nl-BE" kern="1200" dirty="0" smtClean="0">
                  <a:latin typeface="Cooper Black" panose="0208090404030B020404" pitchFamily="18" charset="0"/>
                </a:rPr>
                <a:t>PS4/ PS3</a:t>
              </a:r>
              <a:endParaRPr lang="nl-BE" kern="1200" dirty="0">
                <a:latin typeface="Cooper Black" panose="0208090404030B020404" pitchFamily="18" charset="0"/>
              </a:endParaRPr>
            </a:p>
            <a:p>
              <a:pPr marL="285750" lvl="1" indent="-285750" algn="l" defTabSz="1377950">
                <a:lnSpc>
                  <a:spcPct val="90000"/>
                </a:lnSpc>
                <a:spcBef>
                  <a:spcPct val="0"/>
                </a:spcBef>
                <a:spcAft>
                  <a:spcPct val="15000"/>
                </a:spcAft>
                <a:buChar char="••"/>
              </a:pPr>
              <a:r>
                <a:rPr lang="nl-BE" kern="1200" dirty="0" smtClean="0">
                  <a:latin typeface="Cooper Black" panose="0208090404030B020404" pitchFamily="18" charset="0"/>
                </a:rPr>
                <a:t>XBOX ONE/ XBOX 360</a:t>
              </a:r>
              <a:endParaRPr lang="nl-BE" kern="1200" dirty="0">
                <a:latin typeface="Cooper Black" panose="0208090404030B020404" pitchFamily="18" charset="0"/>
              </a:endParaRPr>
            </a:p>
            <a:p>
              <a:pPr marL="285750" lvl="1" indent="-285750" algn="l" defTabSz="1377950">
                <a:lnSpc>
                  <a:spcPct val="90000"/>
                </a:lnSpc>
                <a:spcBef>
                  <a:spcPct val="0"/>
                </a:spcBef>
                <a:spcAft>
                  <a:spcPct val="15000"/>
                </a:spcAft>
                <a:buChar char="••"/>
              </a:pPr>
              <a:r>
                <a:rPr lang="nl-BE" kern="1200" dirty="0" smtClean="0">
                  <a:latin typeface="Cooper Black" panose="0208090404030B020404" pitchFamily="18" charset="0"/>
                </a:rPr>
                <a:t>Wii U/ Wii</a:t>
              </a:r>
              <a:endParaRPr lang="nl-BE" kern="1200" dirty="0">
                <a:latin typeface="Cooper Black" panose="0208090404030B020404" pitchFamily="18" charset="0"/>
              </a:endParaRPr>
            </a:p>
            <a:p>
              <a:pPr marL="285750" lvl="1" indent="-285750" algn="l" defTabSz="1377950">
                <a:lnSpc>
                  <a:spcPct val="90000"/>
                </a:lnSpc>
                <a:spcBef>
                  <a:spcPct val="0"/>
                </a:spcBef>
                <a:spcAft>
                  <a:spcPct val="15000"/>
                </a:spcAft>
                <a:buChar char="••"/>
              </a:pPr>
              <a:r>
                <a:rPr lang="nl-BE" kern="1200" dirty="0" smtClean="0">
                  <a:latin typeface="Cooper Black" panose="0208090404030B020404" pitchFamily="18" charset="0"/>
                </a:rPr>
                <a:t>Nintendo 3DS</a:t>
              </a:r>
              <a:endParaRPr lang="nl-BE" kern="1200" dirty="0">
                <a:latin typeface="Cooper Black" panose="0208090404030B020404" pitchFamily="18" charset="0"/>
              </a:endParaRPr>
            </a:p>
            <a:p>
              <a:pPr marL="285750" lvl="1" indent="-285750" algn="l" defTabSz="1377950">
                <a:lnSpc>
                  <a:spcPct val="90000"/>
                </a:lnSpc>
                <a:spcBef>
                  <a:spcPct val="0"/>
                </a:spcBef>
                <a:spcAft>
                  <a:spcPct val="15000"/>
                </a:spcAft>
                <a:buChar char="••"/>
              </a:pPr>
              <a:r>
                <a:rPr lang="nl-BE" kern="1200" dirty="0" smtClean="0">
                  <a:latin typeface="Cooper Black" panose="0208090404030B020404" pitchFamily="18" charset="0"/>
                </a:rPr>
                <a:t>PS Vita</a:t>
              </a:r>
              <a:endParaRPr lang="nl-BE" kern="1200" dirty="0">
                <a:latin typeface="Cooper Black" panose="0208090404030B020404" pitchFamily="18" charset="0"/>
              </a:endParaRPr>
            </a:p>
            <a:p>
              <a:pPr marL="285750" lvl="1" indent="-285750" algn="l" defTabSz="1377950">
                <a:lnSpc>
                  <a:spcPct val="90000"/>
                </a:lnSpc>
                <a:spcBef>
                  <a:spcPct val="0"/>
                </a:spcBef>
                <a:spcAft>
                  <a:spcPct val="15000"/>
                </a:spcAft>
                <a:buChar char="••"/>
              </a:pPr>
              <a:r>
                <a:rPr lang="nl-BE" kern="1200" dirty="0" smtClean="0">
                  <a:latin typeface="Cooper Black" panose="0208090404030B020404" pitchFamily="18" charset="0"/>
                </a:rPr>
                <a:t>PC Dvd </a:t>
              </a:r>
              <a:r>
                <a:rPr lang="nl-BE" kern="1200" dirty="0" err="1" smtClean="0">
                  <a:latin typeface="Cooper Black" panose="0208090404030B020404" pitchFamily="18" charset="0"/>
                </a:rPr>
                <a:t>Rom</a:t>
              </a:r>
              <a:endParaRPr lang="nl-BE" kern="1200" dirty="0">
                <a:latin typeface="Cooper Black" panose="0208090404030B020404" pitchFamily="18" charset="0"/>
              </a:endParaRPr>
            </a:p>
          </p:txBody>
        </p:sp>
        <p:sp>
          <p:nvSpPr>
            <p:cNvPr id="7" name="Afgeronde rechthoek 6"/>
            <p:cNvSpPr/>
            <p:nvPr/>
          </p:nvSpPr>
          <p:spPr>
            <a:xfrm>
              <a:off x="1055615" y="2548732"/>
              <a:ext cx="1536818" cy="2005852"/>
            </a:xfrm>
            <a:prstGeom prst="roundRect">
              <a:avLst>
                <a:gd name="adj" fmla="val 10000"/>
              </a:avLst>
            </a:prstGeom>
            <a:blipFill dpi="0" rotWithShape="1">
              <a:blip r:embed="rId2"/>
              <a:srcRect/>
              <a:stretch>
                <a:fillRect l="-2832" t="21082" r="-3174" b="20009"/>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spTree>
    <p:extLst>
      <p:ext uri="{BB962C8B-B14F-4D97-AF65-F5344CB8AC3E}">
        <p14:creationId xmlns:p14="http://schemas.microsoft.com/office/powerpoint/2010/main" val="41329526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Product</a:t>
            </a:r>
            <a:endParaRPr lang="nl-BE" dirty="0"/>
          </a:p>
        </p:txBody>
      </p:sp>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8854" y="1367790"/>
            <a:ext cx="6119706" cy="4570892"/>
          </a:xfrm>
          <a:prstGeom prst="rect">
            <a:avLst/>
          </a:prstGeom>
          <a:ln>
            <a:noFill/>
          </a:ln>
          <a:effectLst>
            <a:softEdge rad="112500"/>
          </a:effectLst>
        </p:spPr>
      </p:pic>
    </p:spTree>
    <p:extLst>
      <p:ext uri="{BB962C8B-B14F-4D97-AF65-F5344CB8AC3E}">
        <p14:creationId xmlns:p14="http://schemas.microsoft.com/office/powerpoint/2010/main" val="18316789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Webshop</a:t>
            </a:r>
            <a:endParaRPr lang="nl-BE" dirty="0"/>
          </a:p>
        </p:txBody>
      </p:sp>
      <p:graphicFrame>
        <p:nvGraphicFramePr>
          <p:cNvPr id="4" name="Tijdelijke aanduiding voor inhoud 3"/>
          <p:cNvGraphicFramePr>
            <a:graphicFrameLocks noGrp="1"/>
          </p:cNvGraphicFramePr>
          <p:nvPr>
            <p:ph idx="1"/>
            <p:extLst>
              <p:ext uri="{D42A27DB-BD31-4B8C-83A1-F6EECF244321}">
                <p14:modId xmlns:p14="http://schemas.microsoft.com/office/powerpoint/2010/main" val="1258733364"/>
              </p:ext>
            </p:extLst>
          </p:nvPr>
        </p:nvGraphicFramePr>
        <p:xfrm>
          <a:off x="677334" y="1930400"/>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24072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527077" y="609600"/>
            <a:ext cx="3133390" cy="1320800"/>
          </a:xfrm>
        </p:spPr>
        <p:txBody>
          <a:bodyPr/>
          <a:lstStyle/>
          <a:p>
            <a:r>
              <a:rPr lang="nl-BE" dirty="0" smtClean="0"/>
              <a:t>Affiche</a:t>
            </a:r>
            <a:endParaRPr lang="nl-BE" dirty="0"/>
          </a:p>
        </p:txBody>
      </p:sp>
      <p:pic>
        <p:nvPicPr>
          <p:cNvPr id="4"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4850780" cy="6861377"/>
          </a:xfrm>
          <a:scene3d>
            <a:camera prst="orthographicFront"/>
            <a:lightRig rig="threePt" dir="t"/>
          </a:scene3d>
          <a:sp3d>
            <a:bevelT/>
          </a:sp3d>
        </p:spPr>
      </p:pic>
    </p:spTree>
    <p:extLst>
      <p:ext uri="{BB962C8B-B14F-4D97-AF65-F5344CB8AC3E}">
        <p14:creationId xmlns:p14="http://schemas.microsoft.com/office/powerpoint/2010/main" val="51242139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Game mania">
      <a:dk1>
        <a:sysClr val="windowText" lastClr="000000"/>
      </a:dk1>
      <a:lt1>
        <a:sysClr val="window" lastClr="FFFFFF"/>
      </a:lt1>
      <a:dk2>
        <a:srgbClr val="2C3C43"/>
      </a:dk2>
      <a:lt2>
        <a:srgbClr val="EBEBEB"/>
      </a:lt2>
      <a:accent1>
        <a:srgbClr val="64E175"/>
      </a:accent1>
      <a:accent2>
        <a:srgbClr val="47CE58"/>
      </a:accent2>
      <a:accent3>
        <a:srgbClr val="FFFC4F"/>
      </a:accent3>
      <a:accent4>
        <a:srgbClr val="FFDF50"/>
      </a:accent4>
      <a:accent5>
        <a:srgbClr val="D4ECA2"/>
      </a:accent5>
      <a:accent6>
        <a:srgbClr val="FFEF51"/>
      </a:accent6>
      <a:hlink>
        <a:srgbClr val="77FF7B"/>
      </a:hlink>
      <a:folHlink>
        <a:srgbClr val="96B943"/>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461</TotalTime>
  <Words>812</Words>
  <Application>Microsoft Office PowerPoint</Application>
  <PresentationFormat>Breedbeeld</PresentationFormat>
  <Paragraphs>122</Paragraphs>
  <Slides>13</Slides>
  <Notes>3</Notes>
  <HiddenSlides>0</HiddenSlides>
  <MMClips>1</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13</vt:i4>
      </vt:variant>
    </vt:vector>
  </HeadingPairs>
  <TitlesOfParts>
    <vt:vector size="19" baseType="lpstr">
      <vt:lpstr>Arial</vt:lpstr>
      <vt:lpstr>Calibri</vt:lpstr>
      <vt:lpstr>Cooper Black</vt:lpstr>
      <vt:lpstr>Trebuchet MS</vt:lpstr>
      <vt:lpstr>Wingdings 3</vt:lpstr>
      <vt:lpstr>Facet</vt:lpstr>
      <vt:lpstr>Game Mania</vt:lpstr>
      <vt:lpstr>Inhoud</vt:lpstr>
      <vt:lpstr>PowerPoint-presentatie</vt:lpstr>
      <vt:lpstr>Assortiment</vt:lpstr>
      <vt:lpstr>PowerPoint-presentatie</vt:lpstr>
      <vt:lpstr>PowerPoint-presentatie</vt:lpstr>
      <vt:lpstr>Product</vt:lpstr>
      <vt:lpstr>Webshop</vt:lpstr>
      <vt:lpstr>Affiche</vt:lpstr>
      <vt:lpstr>PowerPoint-presentatie</vt:lpstr>
      <vt:lpstr>Vergelijking</vt:lpstr>
      <vt:lpstr>Kostprijsberekening gekozen product</vt:lpstr>
      <vt:lpstr>PowerPoint-presentatie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Silke D'hondt (K1-701-KG)</dc:creator>
  <cp:lastModifiedBy>Silke D'hondt</cp:lastModifiedBy>
  <cp:revision>55</cp:revision>
  <dcterms:created xsi:type="dcterms:W3CDTF">2016-04-26T09:30:05Z</dcterms:created>
  <dcterms:modified xsi:type="dcterms:W3CDTF">2016-05-29T19:56:00Z</dcterms:modified>
</cp:coreProperties>
</file>